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slideLayouts/slideLayout1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48" r:id="rId2"/>
    <p:sldMasterId id="2147483762" r:id="rId3"/>
  </p:sldMasterIdLst>
  <p:notesMasterIdLst>
    <p:notesMasterId r:id="rId25"/>
  </p:notesMasterIdLst>
  <p:sldIdLst>
    <p:sldId id="256" r:id="rId4"/>
    <p:sldId id="257" r:id="rId5"/>
    <p:sldId id="258" r:id="rId6"/>
    <p:sldId id="259" r:id="rId7"/>
    <p:sldId id="260" r:id="rId8"/>
    <p:sldId id="3635"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521" r:id="rId22"/>
    <p:sldId id="275" r:id="rId23"/>
    <p:sldId id="276" r:id="rId2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BF7E9"/>
          </a:solidFill>
        </a:fill>
      </a:tcStyle>
    </a:wholeTbl>
    <a:band2H>
      <a:tcTxStyle/>
      <a:tcStyle>
        <a:tcBdr/>
        <a:fill>
          <a:solidFill>
            <a:srgbClr val="FDFBF4"/>
          </a:solidFill>
        </a:fill>
      </a:tcStyle>
    </a:band2H>
    <a:firstCol>
      <a:tcTxStyle b="on"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BF7E9"/>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12700" cap="flat">
              <a:noFill/>
              <a:miter lim="400000"/>
            </a:ln>
          </a:bottom>
          <a:insideH>
            <a:ln w="12700" cap="flat">
              <a:noFill/>
              <a:miter lim="400000"/>
            </a:ln>
          </a:insideH>
          <a:insideV>
            <a:ln w="12700" cap="flat">
              <a:noFill/>
              <a:miter lim="400000"/>
            </a:ln>
          </a:insideV>
        </a:tcBdr>
        <a:fill>
          <a:solidFill>
            <a:srgbClr val="FDFBF4"/>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Row>
  </a:tblStyle>
  <a:tblStyle styleId="{EEE7283C-3CF3-47DC-8721-378D4A62B228}" styleName="">
    <a:tblBg/>
    <a:wholeTbl>
      <a:tcTxStyle b="off" i="off">
        <a:font>
          <a:latin typeface="Arial"/>
          <a:ea typeface="Arial"/>
          <a:cs typeface="Arial"/>
        </a:font>
        <a:srgbClr val="000000"/>
      </a:tcTxStyle>
      <a:tcStyle>
        <a:tcBdr>
          <a:left>
            <a:ln w="9525" cap="flat">
              <a:solidFill>
                <a:srgbClr val="000000"/>
              </a:solidFill>
              <a:prstDash val="solid"/>
              <a:round/>
            </a:ln>
          </a:left>
          <a:right>
            <a:ln w="9525" cap="flat">
              <a:solidFill>
                <a:srgbClr val="000000"/>
              </a:solidFill>
              <a:prstDash val="solid"/>
              <a:round/>
            </a:ln>
          </a:right>
          <a:top>
            <a:ln w="9525" cap="flat">
              <a:solidFill>
                <a:srgbClr val="000000"/>
              </a:solidFill>
              <a:prstDash val="solid"/>
              <a:round/>
            </a:ln>
          </a:top>
          <a:bottom>
            <a:ln w="9525" cap="flat">
              <a:solidFill>
                <a:srgbClr val="000000"/>
              </a:solidFill>
              <a:prstDash val="solid"/>
              <a:round/>
            </a:ln>
          </a:bottom>
          <a:insideH>
            <a:ln w="9525" cap="flat">
              <a:solidFill>
                <a:srgbClr val="000000"/>
              </a:solidFill>
              <a:prstDash val="solid"/>
              <a:round/>
            </a:ln>
          </a:insideH>
          <a:insideV>
            <a:ln w="9525" cap="flat">
              <a:solidFill>
                <a:srgbClr val="000000"/>
              </a:solidFill>
              <a:prstDash val="solid"/>
              <a:round/>
            </a:ln>
          </a:insideV>
        </a:tcBdr>
        <a:fill>
          <a:solidFill>
            <a:srgbClr val="000000">
              <a:alpha val="40000"/>
            </a:srgbClr>
          </a:solidFill>
        </a:fill>
      </a:tcStyle>
    </a:wholeTbl>
    <a:band2H>
      <a:tcTxStyle/>
      <a:tcStyle>
        <a:tcBdr/>
        <a:fill>
          <a:solidFill>
            <a:schemeClr val="accent3">
              <a:lumOff val="44000"/>
            </a:schemeClr>
          </a:solidFill>
        </a:fill>
      </a:tcStyle>
    </a:band2H>
    <a:firstCol>
      <a:tcTxStyle b="on" i="off">
        <a:font>
          <a:latin typeface="Arial"/>
          <a:ea typeface="Arial"/>
          <a:cs typeface="Arial"/>
        </a:font>
        <a:srgbClr val="000000"/>
      </a:tcTxStyle>
      <a:tcStyle>
        <a:tcBdr>
          <a:left>
            <a:ln w="9525" cap="flat">
              <a:solidFill>
                <a:srgbClr val="000000"/>
              </a:solidFill>
              <a:prstDash val="solid"/>
              <a:round/>
            </a:ln>
          </a:left>
          <a:right>
            <a:ln w="25400" cap="flat">
              <a:solidFill>
                <a:srgbClr val="000000"/>
              </a:solidFill>
              <a:prstDash val="solid"/>
              <a:round/>
            </a:ln>
          </a:right>
          <a:top>
            <a:ln w="9525" cap="flat">
              <a:solidFill>
                <a:srgbClr val="000000"/>
              </a:solidFill>
              <a:prstDash val="solid"/>
              <a:round/>
            </a:ln>
          </a:top>
          <a:bottom>
            <a:ln w="9525" cap="flat">
              <a:solidFill>
                <a:srgbClr val="000000"/>
              </a:solidFill>
              <a:prstDash val="solid"/>
              <a:round/>
            </a:ln>
          </a:bottom>
          <a:insideH>
            <a:ln w="9525" cap="flat">
              <a:solidFill>
                <a:srgbClr val="000000"/>
              </a:solidFill>
              <a:prstDash val="solid"/>
              <a:round/>
            </a:ln>
          </a:insideH>
          <a:insideV>
            <a:ln w="9525" cap="flat">
              <a:solidFill>
                <a:srgbClr val="000000"/>
              </a:solidFill>
              <a:prstDash val="solid"/>
              <a:round/>
            </a:ln>
          </a:insideV>
        </a:tcBdr>
        <a:fill>
          <a:solidFill>
            <a:srgbClr val="000000">
              <a:alpha val="40000"/>
            </a:srgbClr>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9525" cap="flat">
              <a:solidFill>
                <a:srgbClr val="000000"/>
              </a:solidFill>
              <a:prstDash val="solid"/>
              <a:round/>
            </a:ln>
          </a:top>
          <a:bottom>
            <a:ln w="25400" cap="flat">
              <a:solidFill>
                <a:schemeClr val="accent3">
                  <a:lumOff val="44000"/>
                </a:schemeClr>
              </a:solidFill>
              <a:prstDash val="solid"/>
              <a:round/>
            </a:ln>
          </a:bottom>
          <a:insideH>
            <a:ln w="12700" cap="flat">
              <a:noFill/>
              <a:miter lim="400000"/>
            </a:ln>
          </a:insideH>
          <a:insideV>
            <a:ln w="12700" cap="flat">
              <a:noFill/>
              <a:miter lim="400000"/>
            </a:ln>
          </a:insideV>
        </a:tcBdr>
        <a:fill>
          <a:solidFill>
            <a:srgbClr val="000000"/>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FBF7E9"/>
          </a:solidFill>
        </a:fill>
      </a:tcStyle>
    </a:wholeTbl>
    <a:band2H>
      <a:tcTxStyle/>
      <a:tcStyle>
        <a:tcBdr/>
        <a:fill>
          <a:solidFill>
            <a:srgbClr val="FDFBF4"/>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F6E6CA"/>
          </a:solidFill>
        </a:fill>
      </a:tcStyle>
    </a:wholeTbl>
    <a:band2H>
      <a:tcTxStyle/>
      <a:tcStyle>
        <a:tcBdr/>
        <a:fill>
          <a:solidFill>
            <a:srgbClr val="FAF3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90"/>
    <p:restoredTop sz="91851"/>
  </p:normalViewPr>
  <p:slideViewPr>
    <p:cSldViewPr snapToGrid="0" snapToObjects="1">
      <p:cViewPr varScale="1">
        <p:scale>
          <a:sx n="134" d="100"/>
          <a:sy n="134" d="100"/>
        </p:scale>
        <p:origin x="1520"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81" name="Shape 1381"/>
          <p:cNvSpPr>
            <a:spLocks noGrp="1" noRot="1" noChangeAspect="1"/>
          </p:cNvSpPr>
          <p:nvPr>
            <p:ph type="sldImg"/>
          </p:nvPr>
        </p:nvSpPr>
        <p:spPr>
          <a:xfrm>
            <a:off x="1143000" y="685800"/>
            <a:ext cx="4572000" cy="3429000"/>
          </a:xfrm>
          <a:prstGeom prst="rect">
            <a:avLst/>
          </a:prstGeom>
        </p:spPr>
        <p:txBody>
          <a:bodyPr/>
          <a:lstStyle/>
          <a:p>
            <a:endParaRPr/>
          </a:p>
        </p:txBody>
      </p:sp>
      <p:sp>
        <p:nvSpPr>
          <p:cNvPr id="1382" name="Shape 138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Shape 1390"/>
          <p:cNvSpPr>
            <a:spLocks noGrp="1" noRot="1" noChangeAspect="1"/>
          </p:cNvSpPr>
          <p:nvPr>
            <p:ph type="sldImg"/>
          </p:nvPr>
        </p:nvSpPr>
        <p:spPr>
          <a:prstGeom prst="rect">
            <a:avLst/>
          </a:prstGeom>
        </p:spPr>
        <p:txBody>
          <a:bodyPr/>
          <a:lstStyle/>
          <a:p>
            <a:endParaRPr/>
          </a:p>
        </p:txBody>
      </p:sp>
      <p:sp>
        <p:nvSpPr>
          <p:cNvPr id="1391" name="Shape 1391"/>
          <p:cNvSpPr>
            <a:spLocks noGrp="1"/>
          </p:cNvSpPr>
          <p:nvPr>
            <p:ph type="body" sz="quarter" idx="1"/>
          </p:nvPr>
        </p:nvSpPr>
        <p:spPr>
          <a:prstGeom prst="rect">
            <a:avLst/>
          </a:prstGeom>
        </p:spPr>
        <p:txBody>
          <a:bodyPr/>
          <a:lstStyle/>
          <a:p>
            <a:r>
              <a:t>The German scholar, Paul Anton, was the first to name the last three epistles of Paul with the title "Pastoral Epistles" in 1726. Despite lacking the term "pastor" or "pastoral" in these three letters, "Pastoral Epistles" is a fitting title since they address major issues that pastors and other church leaders face in leading local congregations  (Mark Bailey, "A Biblical Theology of Paul's Pastoral Epistles," in </a:t>
            </a:r>
            <a:r>
              <a:rPr i="1"/>
              <a:t>A Biblical Theology of the NT</a:t>
            </a:r>
            <a:r>
              <a:t> eds. Roy B. Zuck and Darrell L. Bock [Chicago: Moody, 1994], 333).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 name="Shape 1560"/>
          <p:cNvSpPr>
            <a:spLocks noGrp="1" noRot="1" noChangeAspect="1"/>
          </p:cNvSpPr>
          <p:nvPr>
            <p:ph type="sldImg"/>
          </p:nvPr>
        </p:nvSpPr>
        <p:spPr>
          <a:prstGeom prst="rect">
            <a:avLst/>
          </a:prstGeom>
        </p:spPr>
        <p:txBody>
          <a:bodyPr/>
          <a:lstStyle/>
          <a:p>
            <a:endParaRPr/>
          </a:p>
        </p:txBody>
      </p:sp>
      <p:sp>
        <p:nvSpPr>
          <p:cNvPr id="1561" name="Shape 1561"/>
          <p:cNvSpPr>
            <a:spLocks noGrp="1"/>
          </p:cNvSpPr>
          <p:nvPr>
            <p:ph type="body" sz="quarter" idx="1"/>
          </p:nvPr>
        </p:nvSpPr>
        <p:spPr>
          <a:prstGeom prst="rect">
            <a:avLst/>
          </a:prstGeom>
        </p:spPr>
        <p:txBody>
          <a:bodyPr/>
          <a:lstStyle/>
          <a:p>
            <a:r>
              <a:t>This order above follows that in the NT except that Philemon has been moved from the end of the Pauline Epistles after Titus to end the Prison Epistles after Colossians.</a:t>
            </a:r>
          </a:p>
          <a:p>
            <a:endParaRPr/>
          </a:p>
          <a:p>
            <a:r>
              <a:t>One could argue, though, that Philemon could be considered a pastoral letter in that it deals with the pastoral situation that needed reconciliation.</a:t>
            </a:r>
          </a:p>
          <a:p>
            <a:endParaRPr/>
          </a:p>
          <a:p>
            <a:r>
              <a:t>On the other hand, Paul wrote Philemon in Rome during Paul's first imprisonment, so it is a Prison Epistle in this sense. </a:t>
            </a:r>
          </a:p>
          <a:p>
            <a:endParaRPr/>
          </a:p>
          <a:p>
            <a:r>
              <a:t>But I do not know who has explained the reasoning for the order of Paul's letters.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 name="Shape 1572"/>
          <p:cNvSpPr>
            <a:spLocks noGrp="1" noRot="1" noChangeAspect="1"/>
          </p:cNvSpPr>
          <p:nvPr>
            <p:ph type="sldImg"/>
          </p:nvPr>
        </p:nvSpPr>
        <p:spPr>
          <a:prstGeom prst="rect">
            <a:avLst/>
          </a:prstGeom>
        </p:spPr>
        <p:txBody>
          <a:bodyPr/>
          <a:lstStyle/>
          <a:p>
            <a:endParaRPr/>
          </a:p>
        </p:txBody>
      </p:sp>
      <p:sp>
        <p:nvSpPr>
          <p:cNvPr id="1573" name="Shape 1573"/>
          <p:cNvSpPr>
            <a:spLocks noGrp="1"/>
          </p:cNvSpPr>
          <p:nvPr>
            <p:ph type="body" sz="quarter" idx="1"/>
          </p:nvPr>
        </p:nvSpPr>
        <p:spPr>
          <a:prstGeom prst="rect">
            <a:avLst/>
          </a:prstGeom>
        </p:spPr>
        <p:txBody>
          <a:bodyPr/>
          <a:lstStyle/>
          <a:p>
            <a:r>
              <a:t>Regarding #3 above on the different words in the Pastorals:</a:t>
            </a:r>
          </a:p>
          <a:p>
            <a:endParaRPr/>
          </a:p>
          <a:p>
            <a:pPr marL="228600" indent="-228600">
              <a:buSzPct val="100000"/>
              <a:buAutoNum type="arabicPeriod"/>
            </a:pPr>
            <a:r>
              <a:t>Only they give the lists of elder and deacon qualifications (1 Tim 3; Tit 1).</a:t>
            </a:r>
          </a:p>
          <a:p>
            <a:pPr marL="228600" indent="-228600">
              <a:buSzPct val="100000"/>
              <a:buAutoNum type="arabicPeriod"/>
            </a:pPr>
            <a:endParaRPr/>
          </a:p>
          <a:p>
            <a:pPr marL="228600" indent="-228600">
              <a:buSzPct val="100000"/>
              <a:buAutoNum type="arabicPeriod" startAt="2"/>
            </a:pPr>
            <a:r>
              <a:t>They "describe the heretical threat as both present (1 Tim 1:3, 20; 2 Tim 2:20; Titus 1:10-16) and future (1 Tim 4:1; 2 Tim 3:1)" (Mark Bailey, "A Biblical Theology of Paul's Pastoral Epistles," in </a:t>
            </a:r>
            <a:r>
              <a:rPr i="1"/>
              <a:t>A Biblical Theology of the NT</a:t>
            </a:r>
            <a:r>
              <a:t> eds. Roy B. Zuck and Darrell L. Bock [Chicago: Moody, 1994], 335).</a:t>
            </a:r>
          </a:p>
          <a:p>
            <a:pPr marL="228600" indent="-228600">
              <a:buSzPct val="100000"/>
              <a:buAutoNum type="arabicPeriod" startAt="2"/>
            </a:pPr>
            <a:endParaRPr/>
          </a:p>
          <a:p>
            <a:pPr marL="228600" indent="-228600">
              <a:buSzPct val="100000"/>
              <a:buAutoNum type="arabicPeriod" startAt="3"/>
            </a:pPr>
            <a:r>
              <a:t>The term </a:t>
            </a:r>
            <a:r>
              <a:rPr i="1"/>
              <a:t>kekausteriasmenon</a:t>
            </a:r>
            <a:r>
              <a:t> for "seared" appears only in 1 Timothy 4:2 in the NT. Likewise, </a:t>
            </a:r>
            <a:r>
              <a:rPr i="1"/>
              <a:t>antilytron</a:t>
            </a:r>
            <a:r>
              <a:t> ("ransom") is used only in 1 Timothy 2:6 in the NT. But note that Colossians has many words used only there as it addresses a unique situation and thus required a unique vocabulary. Its 35 unique words include “visible” (1:16), “supremacy” (1:18), “fill up” (1:24), “philosophy” (2:8), and “deity” (2:9; Kubo, </a:t>
            </a:r>
            <a:r>
              <a:rPr i="1"/>
              <a:t>A Reader's Greek-English Lexicon of the New Testament</a:t>
            </a:r>
            <a:r>
              <a:t>, 193-97). </a:t>
            </a:r>
          </a:p>
          <a:p>
            <a:pPr marL="228600" indent="-228600">
              <a:buSzPct val="100000"/>
              <a:buAutoNum type="arabicPeriod" startAt="3"/>
            </a:pPr>
            <a:endParaRPr/>
          </a:p>
          <a:p>
            <a:pPr marL="228600" indent="-228600">
              <a:buSzPct val="100000"/>
              <a:buAutoNum type="arabicPeriod" startAt="4"/>
            </a:pPr>
            <a:r>
              <a:t>These epistles lack mention of Jesus as the Son of God or subordinate to the Father—but they still have an exalted view of "Christ Jesus" (used in the Pastorals in 25 of the 32 NT references). See Bailey, 343.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 name="Shape 1591"/>
          <p:cNvSpPr>
            <a:spLocks noGrp="1" noRot="1" noChangeAspect="1"/>
          </p:cNvSpPr>
          <p:nvPr>
            <p:ph type="sldImg"/>
          </p:nvPr>
        </p:nvSpPr>
        <p:spPr>
          <a:prstGeom prst="rect">
            <a:avLst/>
          </a:prstGeom>
        </p:spPr>
        <p:txBody>
          <a:bodyPr/>
          <a:lstStyle/>
          <a:p>
            <a:endParaRPr/>
          </a:p>
        </p:txBody>
      </p:sp>
      <p:sp>
        <p:nvSpPr>
          <p:cNvPr id="1592" name="Shape 1592"/>
          <p:cNvSpPr>
            <a:spLocks noGrp="1"/>
          </p:cNvSpPr>
          <p:nvPr>
            <p:ph type="body" sz="quarter" idx="1"/>
          </p:nvPr>
        </p:nvSpPr>
        <p:spPr>
          <a:prstGeom prst="rect">
            <a:avLst/>
          </a:prstGeom>
        </p:spPr>
        <p:txBody>
          <a:bodyPr/>
          <a:lstStyle/>
          <a:p>
            <a:pPr>
              <a:defRPr>
                <a:latin typeface="Arial"/>
                <a:ea typeface="Arial"/>
                <a:cs typeface="Arial"/>
                <a:sym typeface="Arial"/>
              </a:defRPr>
            </a:pPr>
            <a:r>
              <a:t>These last three letters of Paul are called the Pastoral Epistles.</a:t>
            </a:r>
          </a:p>
          <a:p>
            <a:pPr>
              <a:defRPr>
                <a:latin typeface="Arial"/>
                <a:ea typeface="Arial"/>
                <a:cs typeface="Arial"/>
                <a:sym typeface="Arial"/>
              </a:defRPr>
            </a:pPr>
            <a:r>
              <a:t>They show the most advanced theology of local church life and shepherding the flock—but this makes sense since Paul and the church had learned much in the previous 30 years since the church had begun.</a:t>
            </a:r>
          </a:p>
          <a:p>
            <a:pPr>
              <a:defRPr>
                <a:latin typeface="Arial"/>
                <a:ea typeface="Arial"/>
                <a:cs typeface="Arial"/>
                <a:sym typeface="Arial"/>
              </a:defRPr>
            </a:pPr>
            <a:r>
              <a:t>Sadly, most NT scholars today do not believe that Paul wrote these letters and many date them in the second century. I guess they think that Paul was a slow learner!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 name="Shape 1627"/>
          <p:cNvSpPr>
            <a:spLocks noGrp="1" noRot="1" noChangeAspect="1"/>
          </p:cNvSpPr>
          <p:nvPr>
            <p:ph type="sldImg"/>
          </p:nvPr>
        </p:nvSpPr>
        <p:spPr>
          <a:prstGeom prst="rect">
            <a:avLst/>
          </a:prstGeom>
        </p:spPr>
        <p:txBody>
          <a:bodyPr/>
          <a:lstStyle/>
          <a:p>
            <a:endParaRPr/>
          </a:p>
        </p:txBody>
      </p:sp>
      <p:sp>
        <p:nvSpPr>
          <p:cNvPr id="1628" name="Shape 1628"/>
          <p:cNvSpPr>
            <a:spLocks noGrp="1"/>
          </p:cNvSpPr>
          <p:nvPr>
            <p:ph type="body" sz="quarter" idx="1"/>
          </p:nvPr>
        </p:nvSpPr>
        <p:spPr>
          <a:prstGeom prst="rect">
            <a:avLst/>
          </a:prstGeom>
        </p:spPr>
        <p:txBody>
          <a:bodyPr/>
          <a:lstStyle/>
          <a:p>
            <a:r>
              <a:t>The primary local church leaders were called "elders" since the beginning of thee church in Jerusalem. This term applied both to Jewish, Gentile, and mixed assemblies. Sadly, few churches today use this terminology that indicates mature male leaders throughout the NT (and OT).</a:t>
            </a:r>
          </a:p>
          <a:p>
            <a:endParaRPr/>
          </a:p>
          <a:p>
            <a:r>
              <a:t>NS-05-Acts1-2-slide 30</a:t>
            </a:r>
          </a:p>
          <a:p>
            <a:r>
              <a:t>NS-15-Pastoral Epistles-3</a:t>
            </a:r>
          </a:p>
          <a:p>
            <a:r>
              <a:t>NS-15-1 Timothy-14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 name="Shape 1641"/>
          <p:cNvSpPr>
            <a:spLocks noGrp="1" noRot="1" noChangeAspect="1"/>
          </p:cNvSpPr>
          <p:nvPr>
            <p:ph type="sldImg"/>
          </p:nvPr>
        </p:nvSpPr>
        <p:spPr>
          <a:prstGeom prst="rect">
            <a:avLst/>
          </a:prstGeom>
        </p:spPr>
        <p:txBody>
          <a:bodyPr/>
          <a:lstStyle/>
          <a:p>
            <a:endParaRPr/>
          </a:p>
        </p:txBody>
      </p:sp>
      <p:sp>
        <p:nvSpPr>
          <p:cNvPr id="1642" name="Shape 1642"/>
          <p:cNvSpPr>
            <a:spLocks noGrp="1"/>
          </p:cNvSpPr>
          <p:nvPr>
            <p:ph type="body" sz="quarter" idx="1"/>
          </p:nvPr>
        </p:nvSpPr>
        <p:spPr>
          <a:prstGeom prst="rect">
            <a:avLst/>
          </a:prstGeom>
        </p:spPr>
        <p:txBody>
          <a:bodyPr/>
          <a:lstStyle/>
          <a:p>
            <a:r>
              <a:t>NS-05-Acts-</a:t>
            </a:r>
          </a:p>
          <a:p>
            <a:r>
              <a:t>NS-15-Pastoral Epistles-15</a:t>
            </a:r>
          </a:p>
          <a:p>
            <a:r>
              <a:t>NS-15-1 Timothy-204</a:t>
            </a:r>
          </a:p>
          <a:p>
            <a:endParaRPr/>
          </a:p>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 name="Shape 1658"/>
          <p:cNvSpPr>
            <a:spLocks noGrp="1" noRot="1" noChangeAspect="1"/>
          </p:cNvSpPr>
          <p:nvPr>
            <p:ph type="sldImg"/>
          </p:nvPr>
        </p:nvSpPr>
        <p:spPr>
          <a:prstGeom prst="rect">
            <a:avLst/>
          </a:prstGeom>
        </p:spPr>
        <p:txBody>
          <a:bodyPr/>
          <a:lstStyle/>
          <a:p>
            <a:endParaRPr/>
          </a:p>
        </p:txBody>
      </p:sp>
      <p:sp>
        <p:nvSpPr>
          <p:cNvPr id="1659" name="Shape 1659"/>
          <p:cNvSpPr>
            <a:spLocks noGrp="1"/>
          </p:cNvSpPr>
          <p:nvPr>
            <p:ph type="body" sz="quarter" idx="1"/>
          </p:nvPr>
        </p:nvSpPr>
        <p:spPr>
          <a:prstGeom prst="rect">
            <a:avLst/>
          </a:prstGeom>
        </p:spPr>
        <p:txBody>
          <a:bodyPr/>
          <a:lstStyle/>
          <a:p>
            <a:r>
              <a:t>NS-05-Acts20</a:t>
            </a:r>
          </a:p>
          <a:p>
            <a:r>
              <a:t>NS-07-1Cor1-9-slide 157</a:t>
            </a:r>
          </a:p>
          <a:p>
            <a:r>
              <a:t>NS-15-Pastoral Epistles-16</a:t>
            </a:r>
          </a:p>
          <a:p>
            <a:r>
              <a:t>NS-15-1 Timothy-214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 name="Shape 1897"/>
          <p:cNvSpPr>
            <a:spLocks noGrp="1" noRot="1" noChangeAspect="1"/>
          </p:cNvSpPr>
          <p:nvPr>
            <p:ph type="sldImg"/>
          </p:nvPr>
        </p:nvSpPr>
        <p:spPr>
          <a:prstGeom prst="rect">
            <a:avLst/>
          </a:prstGeom>
        </p:spPr>
        <p:txBody>
          <a:bodyPr/>
          <a:lstStyle/>
          <a:p>
            <a:endParaRPr/>
          </a:p>
        </p:txBody>
      </p:sp>
      <p:sp>
        <p:nvSpPr>
          <p:cNvPr id="1898" name="Shape 1898"/>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(So what’s the first way Paul shares that we can we be reputable in the midst of so much false teaching today? It starts with the leadership where Paul says to…)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a:extLst>
              <a:ext uri="{FF2B5EF4-FFF2-40B4-BE49-F238E27FC236}">
                <a16:creationId xmlns:a16="http://schemas.microsoft.com/office/drawing/2014/main" id="{1D841C75-CC01-DB99-F9DB-F0BD0BCC2D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8AB4D4E-F466-AE40-B177-56054F87E7A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97667" name="Rectangle 2">
            <a:extLst>
              <a:ext uri="{FF2B5EF4-FFF2-40B4-BE49-F238E27FC236}">
                <a16:creationId xmlns:a16="http://schemas.microsoft.com/office/drawing/2014/main" id="{0456B883-B7C7-7D37-7EA9-0571E465299B}"/>
              </a:ext>
            </a:extLst>
          </p:cNvPr>
          <p:cNvSpPr>
            <a:spLocks noGrp="1" noRot="1" noChangeAspect="1" noChangeArrowheads="1" noTextEdit="1"/>
          </p:cNvSpPr>
          <p:nvPr>
            <p:ph type="sldImg"/>
          </p:nvPr>
        </p:nvSpPr>
        <p:spPr>
          <a:solidFill>
            <a:srgbClr val="FFFFFF"/>
          </a:solidFill>
          <a:ln/>
        </p:spPr>
      </p:sp>
      <p:sp>
        <p:nvSpPr>
          <p:cNvPr id="497668" name="Rectangle 3">
            <a:extLst>
              <a:ext uri="{FF2B5EF4-FFF2-40B4-BE49-F238E27FC236}">
                <a16:creationId xmlns:a16="http://schemas.microsoft.com/office/drawing/2014/main" id="{D4F7F4FB-8A1C-1E20-FAE3-773E326B2759}"/>
              </a:ext>
            </a:extLst>
          </p:cNvPr>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ar-JO"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Shape 1911"/>
          <p:cNvSpPr>
            <a:spLocks noGrp="1" noRot="1" noChangeAspect="1"/>
          </p:cNvSpPr>
          <p:nvPr>
            <p:ph type="sldImg"/>
          </p:nvPr>
        </p:nvSpPr>
        <p:spPr>
          <a:prstGeom prst="rect">
            <a:avLst/>
          </a:prstGeom>
        </p:spPr>
        <p:txBody>
          <a:bodyPr/>
          <a:lstStyle/>
          <a:p>
            <a:endParaRPr/>
          </a:p>
        </p:txBody>
      </p:sp>
      <p:sp>
        <p:nvSpPr>
          <p:cNvPr id="1912" name="Shape 1912"/>
          <p:cNvSpPr>
            <a:spLocks noGrp="1"/>
          </p:cNvSpPr>
          <p:nvPr>
            <p:ph type="body" sz="quarter" idx="1"/>
          </p:nvPr>
        </p:nvSpPr>
        <p:spPr>
          <a:prstGeom prst="rect">
            <a:avLst/>
          </a:prstGeom>
        </p:spPr>
        <p:txBody>
          <a:bodyPr/>
          <a:lstStyle>
            <a:lvl1pPr>
              <a:defRPr>
                <a:solidFill>
                  <a:schemeClr val="accent3">
                    <a:lumOff val="44000"/>
                  </a:schemeClr>
                </a:solidFill>
                <a:latin typeface="Arial"/>
                <a:ea typeface="Arial"/>
                <a:cs typeface="Arial"/>
                <a:sym typeface="Arial"/>
              </a:defRPr>
            </a:lvl1pPr>
          </a:lstStyle>
          <a:p>
            <a:r>
              <a:t>NT Survey (ns) Arabic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 name="Shape 1443"/>
          <p:cNvSpPr>
            <a:spLocks noGrp="1" noRot="1" noChangeAspect="1"/>
          </p:cNvSpPr>
          <p:nvPr>
            <p:ph type="sldImg"/>
          </p:nvPr>
        </p:nvSpPr>
        <p:spPr>
          <a:prstGeom prst="rect">
            <a:avLst/>
          </a:prstGeom>
        </p:spPr>
        <p:txBody>
          <a:bodyPr/>
          <a:lstStyle/>
          <a:p>
            <a:endParaRPr/>
          </a:p>
        </p:txBody>
      </p:sp>
      <p:sp>
        <p:nvSpPr>
          <p:cNvPr id="1444" name="Shape 1444"/>
          <p:cNvSpPr>
            <a:spLocks noGrp="1"/>
          </p:cNvSpPr>
          <p:nvPr>
            <p:ph type="body" sz="quarter" idx="1"/>
          </p:nvPr>
        </p:nvSpPr>
        <p:spPr>
          <a:prstGeom prst="rect">
            <a:avLst/>
          </a:prstGeom>
        </p:spPr>
        <p:txBody>
          <a:bodyPr/>
          <a:lstStyle/>
          <a:p>
            <a:pPr algn="r" rtl="1">
              <a:lnSpc>
                <a:spcPct val="107000"/>
              </a:lnSpc>
              <a:spcBef>
                <a:spcPts val="800"/>
              </a:spcBef>
              <a:defRPr>
                <a:latin typeface="Calibri"/>
                <a:ea typeface="Calibri"/>
                <a:cs typeface="Calibri"/>
                <a:sym typeface="Calibri"/>
              </a:defRPr>
            </a:pPr>
            <a:r>
              <a:rPr>
                <a:latin typeface="Arial"/>
                <a:ea typeface="Arial"/>
                <a:cs typeface="Arial"/>
                <a:sym typeface="Arial"/>
              </a:rPr>
              <a:t>في الوقت الذي كتب فيه بولس الرسول رسالته إلى أهل رومية، كان قد رأى حركة زرع الكنيسة تصل إلى الجزء الشرقي من الإمبراطورية</a:t>
            </a:r>
            <a:r>
              <a:t>! </a:t>
            </a:r>
            <a:r>
              <a:rPr>
                <a:latin typeface="Arial"/>
                <a:ea typeface="Arial"/>
                <a:cs typeface="Arial"/>
                <a:sym typeface="Arial"/>
              </a:rPr>
              <a:t>وقد نوّه عن ذلك في رومية </a:t>
            </a:r>
            <a:r>
              <a:t>15. </a:t>
            </a:r>
          </a:p>
          <a:p>
            <a:pPr>
              <a:defRPr>
                <a:latin typeface="Arial"/>
                <a:ea typeface="Arial"/>
                <a:cs typeface="Arial"/>
                <a:sym typeface="Arial"/>
              </a:defRPr>
            </a:pPr>
            <a:r>
              <a:t>Background: Paul left Timothy at the second-generation church of Ephesus which was facing serious heretics. </a:t>
            </a:r>
          </a:p>
          <a:p>
            <a:pPr>
              <a:defRPr>
                <a:latin typeface="Arial"/>
                <a:ea typeface="Arial"/>
                <a:cs typeface="Arial"/>
                <a:sym typeface="Arial"/>
              </a:defRPr>
            </a:pPr>
            <a:r>
              <a:t>Timing: When did Paul write 1 Timothy?</a:t>
            </a:r>
          </a:p>
          <a:p>
            <a:pPr>
              <a:defRPr>
                <a:latin typeface="Arial"/>
                <a:ea typeface="Arial"/>
                <a:cs typeface="Arial"/>
                <a:sym typeface="Arial"/>
              </a:defRPr>
            </a:pPr>
            <a:r>
              <a:t>Paul’s last letters before writing 1 Timothy were his Prison Epistles that ended with Philippians.</a:t>
            </a:r>
          </a:p>
          <a:p>
            <a:pPr>
              <a:defRPr>
                <a:latin typeface="Arial"/>
                <a:ea typeface="Arial"/>
                <a:cs typeface="Arial"/>
                <a:sym typeface="Arial"/>
              </a:defRPr>
            </a:pPr>
            <a:r>
              <a:t>Now he turns his attention to writing individuals, including Philemon.</a:t>
            </a:r>
          </a:p>
          <a:p>
            <a:pPr>
              <a:defRPr>
                <a:latin typeface="Arial"/>
                <a:ea typeface="Arial"/>
                <a:cs typeface="Arial"/>
                <a:sym typeface="Arial"/>
              </a:defRPr>
            </a:pPr>
            <a:r>
              <a:t>Historical Context: What was happening at this time?</a:t>
            </a:r>
          </a:p>
          <a:p>
            <a:pPr>
              <a:defRPr>
                <a:latin typeface="Arial"/>
                <a:ea typeface="Arial"/>
                <a:cs typeface="Arial"/>
                <a:sym typeface="Arial"/>
              </a:defRPr>
            </a:pPr>
            <a:r>
              <a:t>Of Paul’s 13 NT letters, at least 10 of them are written to defeat heresy!</a:t>
            </a:r>
          </a:p>
          <a:p>
            <a:pPr>
              <a:defRPr>
                <a:latin typeface="Arial"/>
                <a:ea typeface="Arial"/>
                <a:cs typeface="Arial"/>
                <a:sym typeface="Arial"/>
              </a:defRPr>
            </a:pPr>
            <a:r>
              <a:t>Paul left Timothy at the second-generation church of Ephesus which was facing serious heretics. He pens here what Timothy is to do—with important parallels to us today.</a:t>
            </a:r>
            <a:endParaRPr>
              <a:latin typeface="Times Roman"/>
              <a:ea typeface="Times Roman"/>
              <a:cs typeface="Times Roman"/>
              <a:sym typeface="Times Roman"/>
            </a:endParaRPr>
          </a:p>
          <a:p>
            <a:pPr>
              <a:defRPr>
                <a:latin typeface="Times Roman"/>
                <a:ea typeface="Times Roman"/>
                <a:cs typeface="Times Roman"/>
                <a:sym typeface="Times Roman"/>
              </a:defRPr>
            </a:pPr>
            <a:r>
              <a:t>_________</a:t>
            </a:r>
          </a:p>
          <a:p>
            <a:pPr>
              <a:spcBef>
                <a:spcPts val="0"/>
              </a:spcBef>
              <a:defRPr>
                <a:latin typeface="Arial"/>
                <a:ea typeface="Arial"/>
                <a:cs typeface="Arial"/>
                <a:sym typeface="Arial"/>
              </a:defRPr>
            </a:pPr>
            <a:r>
              <a:t>NS-00-NT Introduction-96</a:t>
            </a:r>
          </a:p>
          <a:p>
            <a:pPr>
              <a:spcBef>
                <a:spcPts val="0"/>
              </a:spcBef>
              <a:defRPr>
                <a:latin typeface="Arial"/>
                <a:ea typeface="Arial"/>
                <a:cs typeface="Arial"/>
                <a:sym typeface="Arial"/>
              </a:defRPr>
            </a:pPr>
            <a:r>
              <a:t>NS-03-Luke1-12-slide 65</a:t>
            </a:r>
          </a:p>
          <a:p>
            <a:pPr>
              <a:spcBef>
                <a:spcPts val="0"/>
              </a:spcBef>
              <a:defRPr>
                <a:latin typeface="Arial"/>
                <a:ea typeface="Arial"/>
                <a:cs typeface="Arial"/>
                <a:sym typeface="Arial"/>
              </a:defRPr>
            </a:pPr>
            <a:r>
              <a:t>NS-06-Rom1-2-slide 16</a:t>
            </a:r>
          </a:p>
          <a:p>
            <a:pPr>
              <a:spcBef>
                <a:spcPts val="0"/>
              </a:spcBef>
              <a:defRPr>
                <a:latin typeface="Arial"/>
                <a:ea typeface="Arial"/>
                <a:cs typeface="Arial"/>
                <a:sym typeface="Arial"/>
              </a:defRPr>
            </a:pPr>
            <a:r>
              <a:t>NS-07-1Cor1-9-slide 23</a:t>
            </a:r>
          </a:p>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 name="Shape 1456"/>
          <p:cNvSpPr>
            <a:spLocks noGrp="1" noRot="1" noChangeAspect="1"/>
          </p:cNvSpPr>
          <p:nvPr>
            <p:ph type="sldImg"/>
          </p:nvPr>
        </p:nvSpPr>
        <p:spPr>
          <a:prstGeom prst="rect">
            <a:avLst/>
          </a:prstGeom>
        </p:spPr>
        <p:txBody>
          <a:bodyPr/>
          <a:lstStyle/>
          <a:p>
            <a:endParaRPr/>
          </a:p>
        </p:txBody>
      </p:sp>
      <p:sp>
        <p:nvSpPr>
          <p:cNvPr id="1457" name="Shape 1457"/>
          <p:cNvSpPr>
            <a:spLocks noGrp="1"/>
          </p:cNvSpPr>
          <p:nvPr>
            <p:ph type="body" sz="quarter" idx="1"/>
          </p:nvPr>
        </p:nvSpPr>
        <p:spPr>
          <a:prstGeom prst="rect">
            <a:avLst/>
          </a:prstGeom>
        </p:spPr>
        <p:txBody>
          <a:bodyPr/>
          <a:lstStyle/>
          <a:p>
            <a:pPr>
              <a:defRPr>
                <a:latin typeface="Arial"/>
                <a:ea typeface="Arial"/>
                <a:cs typeface="Arial"/>
                <a:sym typeface="Arial"/>
              </a:defRPr>
            </a:pPr>
            <a:r>
              <a:t>Paul had finished reaching the Eastern Roman Empire by the time he wrote Titus—and even had just returned from Spain.</a:t>
            </a:r>
          </a:p>
          <a:p>
            <a:pPr>
              <a:defRPr>
                <a:latin typeface="Arial"/>
                <a:ea typeface="Arial"/>
                <a:cs typeface="Arial"/>
                <a:sym typeface="Arial"/>
              </a:defRPr>
            </a:pPr>
            <a:r>
              <a:t>__________</a:t>
            </a:r>
          </a:p>
          <a:p>
            <a:pPr>
              <a:defRPr>
                <a:latin typeface="Arial"/>
                <a:ea typeface="Arial"/>
                <a:cs typeface="Arial"/>
                <a:sym typeface="Arial"/>
              </a:defRPr>
            </a:pPr>
            <a:r>
              <a:t>NS-15-Pastorals-3</a:t>
            </a:r>
          </a:p>
          <a:p>
            <a:pPr>
              <a:defRPr>
                <a:latin typeface="Arial"/>
                <a:ea typeface="Arial"/>
                <a:cs typeface="Arial"/>
                <a:sym typeface="Arial"/>
              </a:defRPr>
            </a:pPr>
            <a:r>
              <a:t>NS-16-2 Timothy-87</a:t>
            </a:r>
          </a:p>
          <a:p>
            <a:pPr>
              <a:defRPr>
                <a:latin typeface="Arial"/>
                <a:ea typeface="Arial"/>
                <a:cs typeface="Arial"/>
                <a:sym typeface="Arial"/>
              </a:defRPr>
            </a:pPr>
            <a:r>
              <a:t>—————</a:t>
            </a:r>
          </a:p>
          <a:p>
            <a:pPr>
              <a:defRPr>
                <a:latin typeface="Arial"/>
                <a:ea typeface="Arial"/>
                <a:cs typeface="Arial"/>
                <a:sym typeface="Arial"/>
              </a:defRPr>
            </a:pPr>
            <a:r>
              <a:t>Freedom from Imprisonment	Spring 62–Fall 67</a:t>
            </a:r>
          </a:p>
          <a:p>
            <a:pPr>
              <a:defRPr>
                <a:latin typeface="Arial"/>
                <a:ea typeface="Arial"/>
                <a:cs typeface="Arial"/>
                <a:sym typeface="Arial"/>
              </a:defRPr>
            </a:pPr>
            <a:r>
              <a:t>Paul in Ephesus and Colosse (Timothy left at Ephesus)	Spring–Summer 62</a:t>
            </a:r>
          </a:p>
          <a:p>
            <a:pPr>
              <a:defRPr>
                <a:latin typeface="Arial"/>
                <a:ea typeface="Arial"/>
                <a:cs typeface="Arial"/>
                <a:sym typeface="Arial"/>
              </a:defRPr>
            </a:pPr>
            <a:r>
              <a:t>Peter travels to Rome	62</a:t>
            </a:r>
          </a:p>
          <a:p>
            <a:pPr>
              <a:defRPr>
                <a:latin typeface="Arial"/>
                <a:ea typeface="Arial"/>
                <a:cs typeface="Arial"/>
                <a:sym typeface="Arial"/>
              </a:defRPr>
            </a:pPr>
            <a:r>
              <a:t>Paul in Macedonia	late summer 62-winter 62/63</a:t>
            </a:r>
          </a:p>
          <a:p>
            <a:pPr>
              <a:defRPr>
                <a:latin typeface="Arial"/>
                <a:ea typeface="Arial"/>
                <a:cs typeface="Arial"/>
                <a:sym typeface="Arial"/>
              </a:defRPr>
            </a:pPr>
            <a:r>
              <a:t>1 Timothy written from Macedonia to Timothy in Ephesus	Fall 62</a:t>
            </a:r>
          </a:p>
          <a:p>
            <a:pPr>
              <a:defRPr>
                <a:latin typeface="Arial"/>
                <a:ea typeface="Arial"/>
                <a:cs typeface="Arial"/>
                <a:sym typeface="Arial"/>
              </a:defRPr>
            </a:pPr>
            <a:r>
              <a:t>Paul in Asia Minor	Spring 63-Spring 64</a:t>
            </a:r>
          </a:p>
          <a:p>
            <a:pPr>
              <a:defRPr>
                <a:latin typeface="Arial"/>
                <a:ea typeface="Arial"/>
                <a:cs typeface="Arial"/>
                <a:sym typeface="Arial"/>
              </a:defRPr>
            </a:pPr>
            <a:r>
              <a:t>Paul in Spain (anticipated in Rom. 15:24)	Spring 64-Spring 66</a:t>
            </a:r>
          </a:p>
          <a:p>
            <a:pPr>
              <a:defRPr>
                <a:latin typeface="Arial"/>
                <a:ea typeface="Arial"/>
                <a:cs typeface="Arial"/>
                <a:sym typeface="Arial"/>
              </a:defRPr>
            </a:pPr>
            <a:r>
              <a:t>Christians persecuted by Nero; Peter martyred	Summer 64</a:t>
            </a:r>
          </a:p>
          <a:p>
            <a:pPr>
              <a:defRPr>
                <a:latin typeface="Arial"/>
                <a:ea typeface="Arial"/>
                <a:cs typeface="Arial"/>
                <a:sym typeface="Arial"/>
              </a:defRPr>
            </a:pPr>
            <a:r>
              <a:t>Paul in Crete (Titus left there; Tit 1:5)	early Summer 66</a:t>
            </a:r>
          </a:p>
          <a:p>
            <a:pPr>
              <a:defRPr>
                <a:latin typeface="Arial"/>
                <a:ea typeface="Arial"/>
                <a:cs typeface="Arial"/>
                <a:sym typeface="Arial"/>
              </a:defRPr>
            </a:pPr>
            <a:r>
              <a:t>Paul in Asia Minor	Summer- Fall 66</a:t>
            </a:r>
          </a:p>
          <a:p>
            <a:pPr>
              <a:defRPr>
                <a:latin typeface="Arial"/>
                <a:ea typeface="Arial"/>
                <a:cs typeface="Arial"/>
                <a:sym typeface="Arial"/>
              </a:defRPr>
            </a:pPr>
            <a:r>
              <a:t>Titus written from Asia Minor to Titus in Crete	Summer 66</a:t>
            </a:r>
          </a:p>
          <a:p>
            <a:pPr>
              <a:defRPr>
                <a:latin typeface="Arial"/>
                <a:ea typeface="Arial"/>
                <a:cs typeface="Arial"/>
                <a:sym typeface="Arial"/>
              </a:defRPr>
            </a:pPr>
            <a:r>
              <a:t>Paul in Nicopolis (Tit 3:12)	Winter 66/67</a:t>
            </a:r>
          </a:p>
          <a:p>
            <a:pPr>
              <a:defRPr>
                <a:latin typeface="Arial"/>
                <a:ea typeface="Arial"/>
                <a:cs typeface="Arial"/>
                <a:sym typeface="Arial"/>
              </a:defRPr>
            </a:pPr>
            <a:r>
              <a:t>Paul in Troas (2 Tim 4:13), Macedonia and Greece	Spring– Fall 67</a:t>
            </a:r>
          </a:p>
          <a:p>
            <a:pPr>
              <a:defRPr>
                <a:latin typeface="Arial"/>
                <a:ea typeface="Arial"/>
                <a:cs typeface="Arial"/>
                <a:sym typeface="Arial"/>
              </a:defRPr>
            </a:pPr>
            <a:r>
              <a:t> </a:t>
            </a:r>
          </a:p>
          <a:p>
            <a:pPr>
              <a:defRPr>
                <a:latin typeface="Arial"/>
                <a:ea typeface="Arial"/>
                <a:cs typeface="Arial"/>
                <a:sym typeface="Arial"/>
              </a:defRPr>
            </a:pPr>
            <a:r>
              <a:t>Second Roman Imprisonment	Fall 67–Spring 68</a:t>
            </a:r>
          </a:p>
          <a:p>
            <a:pPr>
              <a:defRPr>
                <a:latin typeface="Arial"/>
                <a:ea typeface="Arial"/>
                <a:cs typeface="Arial"/>
                <a:sym typeface="Arial"/>
              </a:defRPr>
            </a:pPr>
            <a:r>
              <a:t>Paul arrested and brought to Rome	Fall 67</a:t>
            </a:r>
          </a:p>
          <a:p>
            <a:pPr>
              <a:defRPr>
                <a:latin typeface="Arial"/>
                <a:ea typeface="Arial"/>
                <a:cs typeface="Arial"/>
                <a:sym typeface="Arial"/>
              </a:defRPr>
            </a:pPr>
            <a:r>
              <a:t>2 Timothy written from Rome to Timothy in Ephesus	Fall 67</a:t>
            </a:r>
          </a:p>
          <a:p>
            <a:pPr>
              <a:defRPr>
                <a:latin typeface="Arial"/>
                <a:ea typeface="Arial"/>
                <a:cs typeface="Arial"/>
                <a:sym typeface="Arial"/>
              </a:defRPr>
            </a:pPr>
            <a:r>
              <a:t>Paul beheaded	Spring 68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 name="Shape 1473"/>
          <p:cNvSpPr>
            <a:spLocks noGrp="1" noRot="1" noChangeAspect="1"/>
          </p:cNvSpPr>
          <p:nvPr>
            <p:ph type="sldImg"/>
          </p:nvPr>
        </p:nvSpPr>
        <p:spPr>
          <a:prstGeom prst="rect">
            <a:avLst/>
          </a:prstGeom>
        </p:spPr>
        <p:txBody>
          <a:bodyPr/>
          <a:lstStyle/>
          <a:p>
            <a:endParaRPr/>
          </a:p>
        </p:txBody>
      </p:sp>
      <p:sp>
        <p:nvSpPr>
          <p:cNvPr id="1474" name="Shape 1474"/>
          <p:cNvSpPr>
            <a:spLocks noGrp="1"/>
          </p:cNvSpPr>
          <p:nvPr>
            <p:ph type="body" sz="quarter" idx="1"/>
          </p:nvPr>
        </p:nvSpPr>
        <p:spPr>
          <a:prstGeom prst="rect">
            <a:avLst/>
          </a:prstGeom>
        </p:spPr>
        <p:txBody>
          <a:bodyPr/>
          <a:lstStyle/>
          <a:p>
            <a:r>
              <a:t>Paul wrote the Prison Epistles while under house arrest in Rome recorded in the last two verses of Acts. This took two years (AD 60-62) are were likely written in this order above. We are unsure whether Ephesians and Colossians were written at the same time, but they have many similarities. But it is nearly certain that Tychicus and Onesimus brought back to Colosse both the letter to the entire church and also so the personal letter to Philemon, who lived there and had the church meet in his house.</a:t>
            </a:r>
          </a:p>
          <a:p>
            <a:pPr>
              <a:defRPr>
                <a:latin typeface="Arial"/>
                <a:ea typeface="Arial"/>
                <a:cs typeface="Arial"/>
                <a:sym typeface="Arial"/>
              </a:defRPr>
            </a:pPr>
            <a:r>
              <a:t>—————</a:t>
            </a:r>
          </a:p>
          <a:p>
            <a:pPr>
              <a:defRPr>
                <a:latin typeface="Arial"/>
                <a:ea typeface="Arial"/>
                <a:cs typeface="Arial"/>
                <a:sym typeface="Arial"/>
              </a:defRPr>
            </a:pPr>
            <a:r>
              <a:t>Freedom from Imprisonment	Spring 62–Fall 67</a:t>
            </a:r>
          </a:p>
          <a:p>
            <a:pPr>
              <a:defRPr>
                <a:latin typeface="Arial"/>
                <a:ea typeface="Arial"/>
                <a:cs typeface="Arial"/>
                <a:sym typeface="Arial"/>
              </a:defRPr>
            </a:pPr>
            <a:r>
              <a:t>Paul in Ephesus and Colosse (Timothy left at Ephesus)	Spring–Summer 62</a:t>
            </a:r>
          </a:p>
          <a:p>
            <a:pPr>
              <a:defRPr>
                <a:latin typeface="Arial"/>
                <a:ea typeface="Arial"/>
                <a:cs typeface="Arial"/>
                <a:sym typeface="Arial"/>
              </a:defRPr>
            </a:pPr>
            <a:r>
              <a:t>Peter travels to Rome	62</a:t>
            </a:r>
          </a:p>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 name="Shape 1484"/>
          <p:cNvSpPr>
            <a:spLocks noGrp="1" noRot="1" noChangeAspect="1"/>
          </p:cNvSpPr>
          <p:nvPr>
            <p:ph type="sldImg"/>
          </p:nvPr>
        </p:nvSpPr>
        <p:spPr>
          <a:prstGeom prst="rect">
            <a:avLst/>
          </a:prstGeom>
        </p:spPr>
        <p:txBody>
          <a:bodyPr/>
          <a:lstStyle/>
          <a:p>
            <a:endParaRPr/>
          </a:p>
        </p:txBody>
      </p:sp>
      <p:sp>
        <p:nvSpPr>
          <p:cNvPr id="1485" name="Shape 1485"/>
          <p:cNvSpPr>
            <a:spLocks noGrp="1"/>
          </p:cNvSpPr>
          <p:nvPr>
            <p:ph type="body" sz="quarter" idx="1"/>
          </p:nvPr>
        </p:nvSpPr>
        <p:spPr>
          <a:prstGeom prst="rect">
            <a:avLst/>
          </a:prstGeom>
        </p:spPr>
        <p:txBody>
          <a:bodyPr/>
          <a:lstStyle/>
          <a:p>
            <a:r>
              <a:t>Paul wrote 1 Timothy shortly after being there himself—likely only months later. We benefit from him recording his instructions to Timothy rather than simply telling him verbally.</a:t>
            </a:r>
            <a:endParaRPr>
              <a:latin typeface="Arial"/>
              <a:ea typeface="Arial"/>
              <a:cs typeface="Arial"/>
              <a:sym typeface="Arial"/>
            </a:endParaRPr>
          </a:p>
          <a:p>
            <a:pPr>
              <a:defRPr>
                <a:latin typeface="Arial"/>
                <a:ea typeface="Arial"/>
                <a:cs typeface="Arial"/>
                <a:sym typeface="Arial"/>
              </a:defRPr>
            </a:pPr>
            <a:r>
              <a:t>—————</a:t>
            </a:r>
          </a:p>
          <a:p>
            <a:pPr>
              <a:defRPr>
                <a:latin typeface="Arial"/>
                <a:ea typeface="Arial"/>
                <a:cs typeface="Arial"/>
                <a:sym typeface="Arial"/>
              </a:defRPr>
            </a:pPr>
            <a:r>
              <a:t>Freedom from Imprisonment	Spring 62–Fall 67</a:t>
            </a:r>
          </a:p>
          <a:p>
            <a:pPr>
              <a:defRPr>
                <a:latin typeface="Arial"/>
                <a:ea typeface="Arial"/>
                <a:cs typeface="Arial"/>
                <a:sym typeface="Arial"/>
              </a:defRPr>
            </a:pPr>
            <a:r>
              <a:t>Paul in Ephesus and Colosse (Timothy left at Ephesus)	Spring–Summer 62</a:t>
            </a:r>
          </a:p>
          <a:p>
            <a:pPr>
              <a:defRPr>
                <a:latin typeface="Arial"/>
                <a:ea typeface="Arial"/>
                <a:cs typeface="Arial"/>
                <a:sym typeface="Arial"/>
              </a:defRPr>
            </a:pPr>
            <a:r>
              <a:t>Peter travels to Rome	62</a:t>
            </a:r>
          </a:p>
          <a:p>
            <a:pPr>
              <a:defRPr>
                <a:latin typeface="Arial"/>
                <a:ea typeface="Arial"/>
                <a:cs typeface="Arial"/>
                <a:sym typeface="Arial"/>
              </a:defRPr>
            </a:pPr>
            <a:r>
              <a:t>Paul in Macedonia	late summer 62-winter 62/63</a:t>
            </a:r>
          </a:p>
          <a:p>
            <a:pPr>
              <a:defRPr>
                <a:latin typeface="Arial"/>
                <a:ea typeface="Arial"/>
                <a:cs typeface="Arial"/>
                <a:sym typeface="Arial"/>
              </a:defRPr>
            </a:pPr>
            <a:r>
              <a:t>1 Timothy written from Macedonia to Timothy in Ephesus	Fall 62</a:t>
            </a:r>
          </a:p>
          <a:p>
            <a:pPr>
              <a:defRPr>
                <a:latin typeface="Arial"/>
                <a:ea typeface="Arial"/>
                <a:cs typeface="Arial"/>
                <a:sym typeface="Arial"/>
              </a:defRPr>
            </a:pPr>
            <a:r>
              <a:t>Paul in Asia Minor	Spring 63-Spring 64</a:t>
            </a: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9781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 name="Shape 1510"/>
          <p:cNvSpPr>
            <a:spLocks noGrp="1" noRot="1" noChangeAspect="1"/>
          </p:cNvSpPr>
          <p:nvPr>
            <p:ph type="sldImg"/>
          </p:nvPr>
        </p:nvSpPr>
        <p:spPr>
          <a:prstGeom prst="rect">
            <a:avLst/>
          </a:prstGeom>
        </p:spPr>
        <p:txBody>
          <a:bodyPr/>
          <a:lstStyle/>
          <a:p>
            <a:endParaRPr/>
          </a:p>
        </p:txBody>
      </p:sp>
      <p:sp>
        <p:nvSpPr>
          <p:cNvPr id="1511" name="Shape 1511"/>
          <p:cNvSpPr>
            <a:spLocks noGrp="1"/>
          </p:cNvSpPr>
          <p:nvPr>
            <p:ph type="body" sz="quarter" idx="1"/>
          </p:nvPr>
        </p:nvSpPr>
        <p:spPr>
          <a:prstGeom prst="rect">
            <a:avLst/>
          </a:prstGeom>
        </p:spPr>
        <p:txBody>
          <a:bodyPr/>
          <a:lstStyle/>
          <a:p>
            <a:r>
              <a:t>Paul wrote 1 Timothy shortly after being there himself—likely only months later. We benefit from him recording his instructions to Timothy rather than simply telling him verbally.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 name="Shape 1538"/>
          <p:cNvSpPr>
            <a:spLocks noGrp="1" noRot="1" noChangeAspect="1"/>
          </p:cNvSpPr>
          <p:nvPr>
            <p:ph type="sldImg"/>
          </p:nvPr>
        </p:nvSpPr>
        <p:spPr>
          <a:prstGeom prst="rect">
            <a:avLst/>
          </a:prstGeom>
        </p:spPr>
        <p:txBody>
          <a:bodyPr/>
          <a:lstStyle/>
          <a:p>
            <a:endParaRPr/>
          </a:p>
        </p:txBody>
      </p:sp>
      <p:sp>
        <p:nvSpPr>
          <p:cNvPr id="1539" name="Shape 1539"/>
          <p:cNvSpPr>
            <a:spLocks noGrp="1"/>
          </p:cNvSpPr>
          <p:nvPr>
            <p:ph type="body" sz="quarter" idx="1"/>
          </p:nvPr>
        </p:nvSpPr>
        <p:spPr>
          <a:prstGeom prst="rect">
            <a:avLst/>
          </a:prstGeom>
        </p:spPr>
        <p:txBody>
          <a:bodyPr/>
          <a:lstStyle/>
          <a:p>
            <a:pPr>
              <a:defRPr>
                <a:latin typeface="Arial"/>
                <a:ea typeface="Arial"/>
                <a:cs typeface="Arial"/>
                <a:sym typeface="Arial"/>
              </a:defRPr>
            </a:pPr>
            <a:r>
              <a:t>Paul in Asia Minor	Spring 63-Spring 64</a:t>
            </a:r>
          </a:p>
          <a:p>
            <a:pPr>
              <a:defRPr>
                <a:latin typeface="Arial"/>
                <a:ea typeface="Arial"/>
                <a:cs typeface="Arial"/>
                <a:sym typeface="Arial"/>
              </a:defRPr>
            </a:pPr>
            <a:r>
              <a:t>Paul in Spain (anticipated in Rom. 15:24)	Spring 64-Spring 66</a:t>
            </a:r>
          </a:p>
          <a:p>
            <a:pPr>
              <a:defRPr>
                <a:latin typeface="Arial"/>
                <a:ea typeface="Arial"/>
                <a:cs typeface="Arial"/>
                <a:sym typeface="Arial"/>
              </a:defRPr>
            </a:pPr>
            <a:r>
              <a:t>Christians persecuted by Nero; Peter martyred	Summer 64</a:t>
            </a:r>
          </a:p>
          <a:p>
            <a:pPr>
              <a:defRPr>
                <a:latin typeface="Arial"/>
                <a:ea typeface="Arial"/>
                <a:cs typeface="Arial"/>
                <a:sym typeface="Arial"/>
              </a:defRPr>
            </a:pPr>
            <a:r>
              <a:t>Paul in Crete (Titus left there; Tit 1:5)	early Summer 66</a:t>
            </a:r>
          </a:p>
          <a:p>
            <a:pPr>
              <a:defRPr>
                <a:latin typeface="Arial"/>
                <a:ea typeface="Arial"/>
                <a:cs typeface="Arial"/>
                <a:sym typeface="Arial"/>
              </a:defRPr>
            </a:pPr>
            <a:r>
              <a:t>Paul in Asia Minor	Summer- Fall 66</a:t>
            </a:r>
          </a:p>
          <a:p>
            <a:pPr>
              <a:defRPr>
                <a:latin typeface="Arial"/>
                <a:ea typeface="Arial"/>
                <a:cs typeface="Arial"/>
                <a:sym typeface="Arial"/>
              </a:defRPr>
            </a:pPr>
            <a:r>
              <a:t>Titus written from Asia Minor to Titus in Crete	Summer 66</a:t>
            </a:r>
          </a:p>
          <a:p>
            <a:pPr>
              <a:defRPr>
                <a:latin typeface="Arial"/>
                <a:ea typeface="Arial"/>
                <a:cs typeface="Arial"/>
                <a:sym typeface="Arial"/>
              </a:defRPr>
            </a:pPr>
            <a:r>
              <a:t>Paul in Nicopolis (Tit 3:12)	Winter 66/67</a:t>
            </a:r>
          </a:p>
          <a:p>
            <a:pPr>
              <a:defRPr>
                <a:latin typeface="Arial"/>
                <a:ea typeface="Arial"/>
                <a:cs typeface="Arial"/>
                <a:sym typeface="Arial"/>
              </a:defRPr>
            </a:pPr>
            <a:r>
              <a:t>Paul in Troas (2 Tim 4:13), Macedonia and Greece	Spring– Fall 67</a:t>
            </a:r>
          </a:p>
          <a:p>
            <a:pPr>
              <a:defRPr>
                <a:latin typeface="Arial"/>
                <a:ea typeface="Arial"/>
                <a:cs typeface="Arial"/>
                <a:sym typeface="Arial"/>
              </a:defRPr>
            </a:pPr>
            <a:r>
              <a:t> </a:t>
            </a:r>
          </a:p>
          <a:p>
            <a:pPr>
              <a:defRPr>
                <a:latin typeface="Arial"/>
                <a:ea typeface="Arial"/>
                <a:cs typeface="Arial"/>
                <a:sym typeface="Arial"/>
              </a:defRPr>
            </a:pPr>
            <a:r>
              <a:t>Second Roman Imprisonment	Fall 67–Spring 68</a:t>
            </a:r>
          </a:p>
          <a:p>
            <a:pPr>
              <a:defRPr>
                <a:latin typeface="Arial"/>
                <a:ea typeface="Arial"/>
                <a:cs typeface="Arial"/>
                <a:sym typeface="Arial"/>
              </a:defRPr>
            </a:pPr>
            <a:r>
              <a:t>Paul arrested and brought to Rome	Fall 67</a:t>
            </a:r>
          </a:p>
          <a:p>
            <a:pPr>
              <a:defRPr>
                <a:latin typeface="Arial"/>
                <a:ea typeface="Arial"/>
                <a:cs typeface="Arial"/>
                <a:sym typeface="Arial"/>
              </a:defRPr>
            </a:pPr>
            <a:r>
              <a:t>2 Timothy written from Rome to Timothy in Ephesus	Fall 67</a:t>
            </a:r>
          </a:p>
          <a:p>
            <a:pPr>
              <a:defRPr>
                <a:latin typeface="Arial"/>
                <a:ea typeface="Arial"/>
                <a:cs typeface="Arial"/>
                <a:sym typeface="Arial"/>
              </a:defRPr>
            </a:pPr>
            <a:r>
              <a:t>Paul beheaded	Spring 68</a:t>
            </a:r>
          </a:p>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 name="Shape 1553"/>
          <p:cNvSpPr>
            <a:spLocks noGrp="1" noRot="1" noChangeAspect="1"/>
          </p:cNvSpPr>
          <p:nvPr>
            <p:ph type="sldImg"/>
          </p:nvPr>
        </p:nvSpPr>
        <p:spPr>
          <a:prstGeom prst="rect">
            <a:avLst/>
          </a:prstGeom>
        </p:spPr>
        <p:txBody>
          <a:bodyPr/>
          <a:lstStyle/>
          <a:p>
            <a:endParaRPr/>
          </a:p>
        </p:txBody>
      </p:sp>
      <p:sp>
        <p:nvSpPr>
          <p:cNvPr id="1554" name="Shape 1554"/>
          <p:cNvSpPr>
            <a:spLocks noGrp="1"/>
          </p:cNvSpPr>
          <p:nvPr>
            <p:ph type="body" sz="quarter" idx="1"/>
          </p:nvPr>
        </p:nvSpPr>
        <p:spPr>
          <a:prstGeom prst="rect">
            <a:avLst/>
          </a:prstGeom>
        </p:spPr>
        <p:txBody>
          <a:bodyPr/>
          <a:lstStyle/>
          <a:p>
            <a:r>
              <a:t>Titus is in green as Paul wrote it while he was free to GO around to share the gospel.</a:t>
            </a:r>
          </a:p>
          <a:p>
            <a:r>
              <a:t>But 2 Timothy is purple to remind us that, while imprisoned again, he did this for royal purposes.</a:t>
            </a:r>
          </a:p>
          <a:p>
            <a:r>
              <a:t>Paul spent at least 5 of his final 11 years in prison:</a:t>
            </a:r>
          </a:p>
          <a:p>
            <a:r>
              <a:t>• AD 57-59 Caesarea for 2 years</a:t>
            </a:r>
          </a:p>
          <a:p>
            <a:r>
              <a:t>• AD 60-62 Rome for 2 years</a:t>
            </a:r>
          </a:p>
          <a:p>
            <a:r>
              <a:t>• AD 67-68 Rome for 1 year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32" name="Group 2"/>
          <p:cNvGrpSpPr/>
          <p:nvPr/>
        </p:nvGrpSpPr>
        <p:grpSpPr>
          <a:xfrm>
            <a:off x="-1" y="0"/>
            <a:ext cx="9144001" cy="6858000"/>
            <a:chOff x="0" y="0"/>
            <a:chExt cx="9144000" cy="6858000"/>
          </a:xfrm>
        </p:grpSpPr>
        <p:grpSp>
          <p:nvGrpSpPr>
            <p:cNvPr id="30" name="Group 3"/>
            <p:cNvGrpSpPr/>
            <p:nvPr/>
          </p:nvGrpSpPr>
          <p:grpSpPr>
            <a:xfrm>
              <a:off x="-1" y="0"/>
              <a:ext cx="9144001" cy="6858000"/>
              <a:chOff x="0" y="0"/>
              <a:chExt cx="9144000" cy="6858000"/>
            </a:xfrm>
          </p:grpSpPr>
          <p:sp>
            <p:nvSpPr>
              <p:cNvPr id="28" name="Rectangle 4"/>
              <p:cNvSpPr/>
              <p:nvPr/>
            </p:nvSpPr>
            <p:spPr>
              <a:xfrm>
                <a:off x="0" y="1981200"/>
                <a:ext cx="9144000" cy="1752600"/>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29" name="Rectangle 5"/>
              <p:cNvSpPr/>
              <p:nvPr/>
            </p:nvSpPr>
            <p:spPr>
              <a:xfrm>
                <a:off x="-1" y="0"/>
                <a:ext cx="1776414" cy="68580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sp>
          <p:nvSpPr>
            <p:cNvPr id="31" name="Rectangle 6"/>
            <p:cNvSpPr/>
            <p:nvPr/>
          </p:nvSpPr>
          <p:spPr>
            <a:xfrm>
              <a:off x="1295399" y="4114800"/>
              <a:ext cx="1112839" cy="2743200"/>
            </a:xfrm>
            <a:prstGeom prst="rect">
              <a:avLst/>
            </a:prstGeom>
            <a:solidFill>
              <a:schemeClr val="accent3">
                <a:lumOff val="44000"/>
                <a:alpha val="50000"/>
              </a:schemeClr>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nvGrpSpPr>
          <p:cNvPr id="45" name="Group 7"/>
          <p:cNvGrpSpPr/>
          <p:nvPr/>
        </p:nvGrpSpPr>
        <p:grpSpPr>
          <a:xfrm>
            <a:off x="157787" y="1179974"/>
            <a:ext cx="7880140" cy="1667504"/>
            <a:chOff x="0" y="0"/>
            <a:chExt cx="7880139" cy="1667503"/>
          </a:xfrm>
        </p:grpSpPr>
        <p:sp>
          <p:nvSpPr>
            <p:cNvPr id="33" name="Freeform 8"/>
            <p:cNvSpPr/>
            <p:nvPr/>
          </p:nvSpPr>
          <p:spPr>
            <a:xfrm>
              <a:off x="0" y="1042623"/>
              <a:ext cx="1499760" cy="476186"/>
            </a:xfrm>
            <a:custGeom>
              <a:avLst/>
              <a:gdLst/>
              <a:ahLst/>
              <a:cxnLst>
                <a:cxn ang="0">
                  <a:pos x="wd2" y="hd2"/>
                </a:cxn>
                <a:cxn ang="5400000">
                  <a:pos x="wd2" y="hd2"/>
                </a:cxn>
                <a:cxn ang="10800000">
                  <a:pos x="wd2" y="hd2"/>
                </a:cxn>
                <a:cxn ang="16200000">
                  <a:pos x="wd2" y="hd2"/>
                </a:cxn>
              </a:cxnLst>
              <a:rect l="0" t="0" r="r" b="b"/>
              <a:pathLst>
                <a:path w="19895" h="19882" extrusionOk="0">
                  <a:moveTo>
                    <a:pt x="19821" y="0"/>
                  </a:moveTo>
                  <a:cubicBezTo>
                    <a:pt x="9212" y="7980"/>
                    <a:pt x="4171" y="14830"/>
                    <a:pt x="1270" y="18331"/>
                  </a:cubicBezTo>
                  <a:cubicBezTo>
                    <a:pt x="-1705" y="21600"/>
                    <a:pt x="1404" y="18469"/>
                    <a:pt x="1979" y="19809"/>
                  </a:cubicBezTo>
                  <a:cubicBezTo>
                    <a:pt x="5083" y="17016"/>
                    <a:pt x="5130" y="13509"/>
                    <a:pt x="19895" y="1573"/>
                  </a:cubicBezTo>
                  <a:cubicBezTo>
                    <a:pt x="19895" y="1573"/>
                    <a:pt x="19821" y="0"/>
                    <a:pt x="19821" y="0"/>
                  </a:cubicBezTo>
                  <a:close/>
                </a:path>
              </a:pathLst>
            </a:custGeom>
            <a:gradFill flip="none" rotWithShape="1">
              <a:gsLst>
                <a:gs pos="0">
                  <a:schemeClr val="accent1"/>
                </a:gs>
                <a:gs pos="100000">
                  <a:srgbClr val="006600"/>
                </a:gs>
              </a:gsLst>
              <a:lin ang="0" scaled="0"/>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4" name="Freeform 9"/>
            <p:cNvSpPr/>
            <p:nvPr/>
          </p:nvSpPr>
          <p:spPr>
            <a:xfrm rot="21092569">
              <a:off x="1723218" y="446809"/>
              <a:ext cx="6133361" cy="773885"/>
            </a:xfrm>
            <a:custGeom>
              <a:avLst/>
              <a:gdLst/>
              <a:ahLst/>
              <a:cxnLst>
                <a:cxn ang="0">
                  <a:pos x="wd2" y="hd2"/>
                </a:cxn>
                <a:cxn ang="5400000">
                  <a:pos x="wd2" y="hd2"/>
                </a:cxn>
                <a:cxn ang="10800000">
                  <a:pos x="wd2" y="hd2"/>
                </a:cxn>
                <a:cxn ang="16200000">
                  <a:pos x="wd2" y="hd2"/>
                </a:cxn>
              </a:cxnLst>
              <a:rect l="0" t="0" r="r" b="b"/>
              <a:pathLst>
                <a:path w="20246" h="16714" extrusionOk="0">
                  <a:moveTo>
                    <a:pt x="0" y="2108"/>
                  </a:moveTo>
                  <a:cubicBezTo>
                    <a:pt x="1336" y="1903"/>
                    <a:pt x="8835" y="-4886"/>
                    <a:pt x="18571" y="7045"/>
                  </a:cubicBezTo>
                  <a:cubicBezTo>
                    <a:pt x="21600" y="11023"/>
                    <a:pt x="19672" y="16165"/>
                    <a:pt x="19284" y="16714"/>
                  </a:cubicBezTo>
                  <a:cubicBezTo>
                    <a:pt x="19284" y="16714"/>
                    <a:pt x="19085" y="16577"/>
                    <a:pt x="18948" y="16508"/>
                  </a:cubicBezTo>
                  <a:cubicBezTo>
                    <a:pt x="19273" y="16097"/>
                    <a:pt x="21579" y="11845"/>
                    <a:pt x="18519" y="7731"/>
                  </a:cubicBezTo>
                  <a:cubicBezTo>
                    <a:pt x="10632" y="-1526"/>
                    <a:pt x="3647" y="463"/>
                    <a:pt x="89" y="3034"/>
                  </a:cubicBezTo>
                  <a:cubicBezTo>
                    <a:pt x="89" y="3034"/>
                    <a:pt x="0" y="2108"/>
                    <a:pt x="0" y="2108"/>
                  </a:cubicBezTo>
                  <a:close/>
                </a:path>
              </a:pathLst>
            </a:custGeom>
            <a:solidFill>
              <a:srgbClr val="006600"/>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44" name="Group 10"/>
            <p:cNvGrpSpPr/>
            <p:nvPr/>
          </p:nvGrpSpPr>
          <p:grpSpPr>
            <a:xfrm>
              <a:off x="1442413" y="801225"/>
              <a:ext cx="457201" cy="457201"/>
              <a:chOff x="0" y="0"/>
              <a:chExt cx="457200" cy="457200"/>
            </a:xfrm>
          </p:grpSpPr>
          <p:sp>
            <p:nvSpPr>
              <p:cNvPr id="35" name="Oval 11"/>
              <p:cNvSpPr/>
              <p:nvPr/>
            </p:nvSpPr>
            <p:spPr>
              <a:xfrm>
                <a:off x="-1" y="-1"/>
                <a:ext cx="457201" cy="457201"/>
              </a:xfrm>
              <a:prstGeom prst="ellipse">
                <a:avLst/>
              </a:prstGeom>
              <a:gradFill flip="none" rotWithShape="1">
                <a:gsLst>
                  <a:gs pos="0">
                    <a:srgbClr val="006600"/>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6" name="Oval 12"/>
              <p:cNvSpPr/>
              <p:nvPr/>
            </p:nvSpPr>
            <p:spPr>
              <a:xfrm>
                <a:off x="228600" y="121443"/>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7" name="Oval 13"/>
              <p:cNvSpPr/>
              <p:nvPr/>
            </p:nvSpPr>
            <p:spPr>
              <a:xfrm>
                <a:off x="71437" y="57150"/>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8" name="Oval 14"/>
              <p:cNvSpPr/>
              <p:nvPr/>
            </p:nvSpPr>
            <p:spPr>
              <a:xfrm>
                <a:off x="71437" y="185737"/>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9" name="Oval 15"/>
              <p:cNvSpPr/>
              <p:nvPr/>
            </p:nvSpPr>
            <p:spPr>
              <a:xfrm>
                <a:off x="178593" y="228600"/>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0" name="Oval 16"/>
              <p:cNvSpPr/>
              <p:nvPr/>
            </p:nvSpPr>
            <p:spPr>
              <a:xfrm>
                <a:off x="321468" y="214312"/>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1" name="Oval 17"/>
              <p:cNvSpPr/>
              <p:nvPr/>
            </p:nvSpPr>
            <p:spPr>
              <a:xfrm>
                <a:off x="207168" y="321468"/>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2" name="Oval 18"/>
              <p:cNvSpPr/>
              <p:nvPr/>
            </p:nvSpPr>
            <p:spPr>
              <a:xfrm>
                <a:off x="71437" y="300037"/>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3" name="Oval 19"/>
              <p:cNvSpPr/>
              <p:nvPr/>
            </p:nvSpPr>
            <p:spPr>
              <a:xfrm>
                <a:off x="200025" y="7143"/>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sp>
        <p:nvSpPr>
          <p:cNvPr id="46" name="Title Text"/>
          <p:cNvSpPr txBox="1">
            <a:spLocks noGrp="1"/>
          </p:cNvSpPr>
          <p:nvPr>
            <p:ph type="title"/>
          </p:nvPr>
        </p:nvSpPr>
        <p:spPr>
          <a:xfrm>
            <a:off x="1828800" y="2133600"/>
            <a:ext cx="7315200" cy="1600200"/>
          </a:xfrm>
          <a:prstGeom prst="rect">
            <a:avLst/>
          </a:prstGeom>
        </p:spPr>
        <p:txBody>
          <a:bodyPr/>
          <a:lstStyle>
            <a:lvl1pPr algn="l"/>
          </a:lstStyle>
          <a:p>
            <a:r>
              <a:t>Title Text</a:t>
            </a:r>
          </a:p>
        </p:txBody>
      </p:sp>
      <p:sp>
        <p:nvSpPr>
          <p:cNvPr id="47" name="Body Level One…"/>
          <p:cNvSpPr txBox="1">
            <a:spLocks noGrp="1"/>
          </p:cNvSpPr>
          <p:nvPr>
            <p:ph type="body" sz="quarter" idx="1"/>
          </p:nvPr>
        </p:nvSpPr>
        <p:spPr>
          <a:xfrm>
            <a:off x="1371600" y="4267200"/>
            <a:ext cx="6400800" cy="1752600"/>
          </a:xfrm>
          <a:prstGeom prst="rect">
            <a:avLst/>
          </a:prstGeom>
        </p:spPr>
        <p:txBody>
          <a:bodyPr>
            <a:normAutofit/>
          </a:bodyPr>
          <a:lstStyle>
            <a:lvl1pPr marL="0" indent="0">
              <a:buSzTx/>
              <a:buNone/>
            </a:lvl1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725286" y="6248400"/>
            <a:ext cx="266315" cy="29464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127" name="Body Level One…"/>
          <p:cNvSpPr txBox="1">
            <a:spLocks noGrp="1"/>
          </p:cNvSpPr>
          <p:nvPr>
            <p:ph type="body" idx="1"/>
          </p:nvPr>
        </p:nvSpPr>
        <p:spPr>
          <a:xfrm>
            <a:off x="685800" y="457200"/>
            <a:ext cx="8240714" cy="5638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789621EA-335F-755E-8290-AF93C3B924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6947EF9E-133E-4BD2-E69A-A1E5B1188F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5378DD69-AE0F-CBA2-36B7-5F7975C267B3}"/>
              </a:ext>
            </a:extLst>
          </p:cNvPr>
          <p:cNvSpPr>
            <a:spLocks noGrp="1" noChangeArrowheads="1"/>
          </p:cNvSpPr>
          <p:nvPr>
            <p:ph type="sldNum" sz="quarter" idx="12"/>
          </p:nvPr>
        </p:nvSpPr>
        <p:spPr>
          <a:ln/>
        </p:spPr>
        <p:txBody>
          <a:bodyPr/>
          <a:lstStyle>
            <a:lvl1pPr>
              <a:defRPr/>
            </a:lvl1pPr>
          </a:lstStyle>
          <a:p>
            <a:fld id="{736E19C2-F181-FE44-B805-1FA0C56CE3FF}" type="slidenum">
              <a:rPr lang="en-US" altLang="en-US"/>
              <a:pPr/>
              <a:t>‹#›</a:t>
            </a:fld>
            <a:endParaRPr lang="en-US" altLang="en-US"/>
          </a:p>
        </p:txBody>
      </p:sp>
    </p:spTree>
    <p:extLst>
      <p:ext uri="{BB962C8B-B14F-4D97-AF65-F5344CB8AC3E}">
        <p14:creationId xmlns:p14="http://schemas.microsoft.com/office/powerpoint/2010/main" val="10085594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EDD60ED7-DE61-D296-FEBA-22623E9084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E8F9898D-5237-C82B-5B82-CAEA5DBEA4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79228D7C-D6F3-78EC-2BF5-A50EA733F7E0}"/>
              </a:ext>
            </a:extLst>
          </p:cNvPr>
          <p:cNvSpPr>
            <a:spLocks noGrp="1" noChangeArrowheads="1"/>
          </p:cNvSpPr>
          <p:nvPr>
            <p:ph type="sldNum" sz="quarter" idx="12"/>
          </p:nvPr>
        </p:nvSpPr>
        <p:spPr>
          <a:ln/>
        </p:spPr>
        <p:txBody>
          <a:bodyPr/>
          <a:lstStyle>
            <a:lvl1pPr>
              <a:defRPr/>
            </a:lvl1pPr>
          </a:lstStyle>
          <a:p>
            <a:fld id="{7CB1D36D-11D7-FB4A-A89D-B6F10DFC8E03}" type="slidenum">
              <a:rPr lang="en-US" altLang="en-US"/>
              <a:pPr/>
              <a:t>‹#›</a:t>
            </a:fld>
            <a:endParaRPr lang="en-US" altLang="en-US"/>
          </a:p>
        </p:txBody>
      </p:sp>
    </p:spTree>
    <p:extLst>
      <p:ext uri="{BB962C8B-B14F-4D97-AF65-F5344CB8AC3E}">
        <p14:creationId xmlns:p14="http://schemas.microsoft.com/office/powerpoint/2010/main" val="3615052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15984BF6-269D-C6A7-3EDC-3EF5A7FFD9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27916325-1180-FFEF-6C81-8E91468DB1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0088B36F-E64B-9961-4040-DB67FBA7C08E}"/>
              </a:ext>
            </a:extLst>
          </p:cNvPr>
          <p:cNvSpPr>
            <a:spLocks noGrp="1" noChangeArrowheads="1"/>
          </p:cNvSpPr>
          <p:nvPr>
            <p:ph type="sldNum" sz="quarter" idx="12"/>
          </p:nvPr>
        </p:nvSpPr>
        <p:spPr>
          <a:ln/>
        </p:spPr>
        <p:txBody>
          <a:bodyPr/>
          <a:lstStyle>
            <a:lvl1pPr>
              <a:defRPr/>
            </a:lvl1pPr>
          </a:lstStyle>
          <a:p>
            <a:fld id="{15486E91-FF63-C042-B9C2-FA9369095839}" type="slidenum">
              <a:rPr lang="en-US" altLang="en-US"/>
              <a:pPr/>
              <a:t>‹#›</a:t>
            </a:fld>
            <a:endParaRPr lang="en-US" altLang="en-US"/>
          </a:p>
        </p:txBody>
      </p:sp>
    </p:spTree>
    <p:extLst>
      <p:ext uri="{BB962C8B-B14F-4D97-AF65-F5344CB8AC3E}">
        <p14:creationId xmlns:p14="http://schemas.microsoft.com/office/powerpoint/2010/main" val="38514369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6D960D88-8387-2357-37A5-E27B2D43CD5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A304120A-AD11-236A-5B36-EA5B788D5A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ACF9E7E9-320F-E810-4A14-0ADE4783F48F}"/>
              </a:ext>
            </a:extLst>
          </p:cNvPr>
          <p:cNvSpPr>
            <a:spLocks noGrp="1" noChangeArrowheads="1"/>
          </p:cNvSpPr>
          <p:nvPr>
            <p:ph type="sldNum" sz="quarter" idx="12"/>
          </p:nvPr>
        </p:nvSpPr>
        <p:spPr>
          <a:ln/>
        </p:spPr>
        <p:txBody>
          <a:bodyPr/>
          <a:lstStyle>
            <a:lvl1pPr>
              <a:defRPr/>
            </a:lvl1pPr>
          </a:lstStyle>
          <a:p>
            <a:fld id="{6A41C8EE-5162-EB44-BFBC-4D4B60529860}" type="slidenum">
              <a:rPr lang="en-US" altLang="en-US"/>
              <a:pPr/>
              <a:t>‹#›</a:t>
            </a:fld>
            <a:endParaRPr lang="en-US" altLang="en-US"/>
          </a:p>
        </p:txBody>
      </p:sp>
    </p:spTree>
    <p:extLst>
      <p:ext uri="{BB962C8B-B14F-4D97-AF65-F5344CB8AC3E}">
        <p14:creationId xmlns:p14="http://schemas.microsoft.com/office/powerpoint/2010/main" val="20954960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74B2F14D-FC02-43F6-2156-62F618E4BF8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59511018-FA77-B3F2-45EC-F36852AD5B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AACDF8F7-3280-4ADF-9F0F-4ABBC3DE45A7}"/>
              </a:ext>
            </a:extLst>
          </p:cNvPr>
          <p:cNvSpPr>
            <a:spLocks noGrp="1" noChangeArrowheads="1"/>
          </p:cNvSpPr>
          <p:nvPr>
            <p:ph type="sldNum" sz="quarter" idx="12"/>
          </p:nvPr>
        </p:nvSpPr>
        <p:spPr>
          <a:ln/>
        </p:spPr>
        <p:txBody>
          <a:bodyPr/>
          <a:lstStyle>
            <a:lvl1pPr>
              <a:defRPr/>
            </a:lvl1pPr>
          </a:lstStyle>
          <a:p>
            <a:fld id="{CB05803C-1C40-6243-A05F-BB344D6C1453}" type="slidenum">
              <a:rPr lang="en-US" altLang="en-US"/>
              <a:pPr/>
              <a:t>‹#›</a:t>
            </a:fld>
            <a:endParaRPr lang="en-US" altLang="en-US"/>
          </a:p>
        </p:txBody>
      </p:sp>
    </p:spTree>
    <p:extLst>
      <p:ext uri="{BB962C8B-B14F-4D97-AF65-F5344CB8AC3E}">
        <p14:creationId xmlns:p14="http://schemas.microsoft.com/office/powerpoint/2010/main" val="35245838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7522840B-8F5E-7092-38DF-994A8B37991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E0C3A418-63C9-50C9-11E2-19FBAFEDAE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48F79111-28F5-4961-53BB-101DCD100133}"/>
              </a:ext>
            </a:extLst>
          </p:cNvPr>
          <p:cNvSpPr>
            <a:spLocks noGrp="1" noChangeArrowheads="1"/>
          </p:cNvSpPr>
          <p:nvPr>
            <p:ph type="sldNum" sz="quarter" idx="12"/>
          </p:nvPr>
        </p:nvSpPr>
        <p:spPr>
          <a:ln/>
        </p:spPr>
        <p:txBody>
          <a:bodyPr/>
          <a:lstStyle>
            <a:lvl1pPr>
              <a:defRPr/>
            </a:lvl1pPr>
          </a:lstStyle>
          <a:p>
            <a:fld id="{6CEB036F-295F-4843-A1DC-7E2DBB237DF2}" type="slidenum">
              <a:rPr lang="en-US" altLang="en-US"/>
              <a:pPr/>
              <a:t>‹#›</a:t>
            </a:fld>
            <a:endParaRPr lang="en-US" altLang="en-US"/>
          </a:p>
        </p:txBody>
      </p:sp>
    </p:spTree>
    <p:extLst>
      <p:ext uri="{BB962C8B-B14F-4D97-AF65-F5344CB8AC3E}">
        <p14:creationId xmlns:p14="http://schemas.microsoft.com/office/powerpoint/2010/main" val="478235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7A4DBB2D-54A5-D685-23F1-E6CB8F15B97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3FA8D9B4-A1C8-3FDD-9555-F10727F13A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97E129B1-CC11-98B8-DF42-ACAA9558A492}"/>
              </a:ext>
            </a:extLst>
          </p:cNvPr>
          <p:cNvSpPr>
            <a:spLocks noGrp="1" noChangeArrowheads="1"/>
          </p:cNvSpPr>
          <p:nvPr>
            <p:ph type="sldNum" sz="quarter" idx="12"/>
          </p:nvPr>
        </p:nvSpPr>
        <p:spPr>
          <a:ln/>
        </p:spPr>
        <p:txBody>
          <a:bodyPr/>
          <a:lstStyle>
            <a:lvl1pPr>
              <a:defRPr/>
            </a:lvl1pPr>
          </a:lstStyle>
          <a:p>
            <a:fld id="{6EBC86F6-7A12-F84C-A1F8-551D0B66B37A}" type="slidenum">
              <a:rPr lang="en-US" altLang="en-US"/>
              <a:pPr/>
              <a:t>‹#›</a:t>
            </a:fld>
            <a:endParaRPr lang="en-US" altLang="en-US"/>
          </a:p>
        </p:txBody>
      </p:sp>
    </p:spTree>
    <p:extLst>
      <p:ext uri="{BB962C8B-B14F-4D97-AF65-F5344CB8AC3E}">
        <p14:creationId xmlns:p14="http://schemas.microsoft.com/office/powerpoint/2010/main" val="24163455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8E7CE12F-1C18-14A4-82D4-46ECD60DFC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F49A3C9A-7186-F1D5-33BF-5177F077F4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ED5494AB-2ED6-7E99-9C5F-F502B84EF708}"/>
              </a:ext>
            </a:extLst>
          </p:cNvPr>
          <p:cNvSpPr>
            <a:spLocks noGrp="1" noChangeArrowheads="1"/>
          </p:cNvSpPr>
          <p:nvPr>
            <p:ph type="sldNum" sz="quarter" idx="12"/>
          </p:nvPr>
        </p:nvSpPr>
        <p:spPr>
          <a:ln/>
        </p:spPr>
        <p:txBody>
          <a:bodyPr/>
          <a:lstStyle>
            <a:lvl1pPr>
              <a:defRPr/>
            </a:lvl1pPr>
          </a:lstStyle>
          <a:p>
            <a:fld id="{CF057AC5-78E4-AB4C-B572-617FB4E30091}" type="slidenum">
              <a:rPr lang="en-US" altLang="en-US"/>
              <a:pPr/>
              <a:t>‹#›</a:t>
            </a:fld>
            <a:endParaRPr lang="en-US" altLang="en-US"/>
          </a:p>
        </p:txBody>
      </p:sp>
    </p:spTree>
    <p:extLst>
      <p:ext uri="{BB962C8B-B14F-4D97-AF65-F5344CB8AC3E}">
        <p14:creationId xmlns:p14="http://schemas.microsoft.com/office/powerpoint/2010/main" val="25065723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F6450D9B-6D9D-22AD-E0C4-51D3960BBC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0A0F4DD5-774B-37A2-0D70-51B3BC1032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A1906113-EABD-DA1A-D0FE-4829CE0F26C3}"/>
              </a:ext>
            </a:extLst>
          </p:cNvPr>
          <p:cNvSpPr>
            <a:spLocks noGrp="1" noChangeArrowheads="1"/>
          </p:cNvSpPr>
          <p:nvPr>
            <p:ph type="sldNum" sz="quarter" idx="12"/>
          </p:nvPr>
        </p:nvSpPr>
        <p:spPr>
          <a:ln/>
        </p:spPr>
        <p:txBody>
          <a:bodyPr/>
          <a:lstStyle>
            <a:lvl1pPr>
              <a:defRPr/>
            </a:lvl1pPr>
          </a:lstStyle>
          <a:p>
            <a:fld id="{81E69E7D-989B-4041-BC4A-45102154EC8B}" type="slidenum">
              <a:rPr lang="en-US" altLang="en-US"/>
              <a:pPr/>
              <a:t>‹#›</a:t>
            </a:fld>
            <a:endParaRPr lang="en-US" altLang="en-US"/>
          </a:p>
        </p:txBody>
      </p:sp>
    </p:spTree>
    <p:extLst>
      <p:ext uri="{BB962C8B-B14F-4D97-AF65-F5344CB8AC3E}">
        <p14:creationId xmlns:p14="http://schemas.microsoft.com/office/powerpoint/2010/main" val="27525884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A5508144-1CED-D314-2911-51A57ED5D0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95A90613-BB17-6B4A-F5E0-80FE582833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86F90101-2ECB-A735-BD95-5790E25E1B33}"/>
              </a:ext>
            </a:extLst>
          </p:cNvPr>
          <p:cNvSpPr>
            <a:spLocks noGrp="1" noChangeArrowheads="1"/>
          </p:cNvSpPr>
          <p:nvPr>
            <p:ph type="sldNum" sz="quarter" idx="12"/>
          </p:nvPr>
        </p:nvSpPr>
        <p:spPr>
          <a:ln/>
        </p:spPr>
        <p:txBody>
          <a:bodyPr/>
          <a:lstStyle>
            <a:lvl1pPr>
              <a:defRPr/>
            </a:lvl1pPr>
          </a:lstStyle>
          <a:p>
            <a:fld id="{B3AA194B-0591-4C4D-A2A3-21828E05ED66}" type="slidenum">
              <a:rPr lang="en-US" altLang="en-US"/>
              <a:pPr/>
              <a:t>‹#›</a:t>
            </a:fld>
            <a:endParaRPr lang="en-US" altLang="en-US"/>
          </a:p>
        </p:txBody>
      </p:sp>
    </p:spTree>
    <p:extLst>
      <p:ext uri="{BB962C8B-B14F-4D97-AF65-F5344CB8AC3E}">
        <p14:creationId xmlns:p14="http://schemas.microsoft.com/office/powerpoint/2010/main" val="338321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Clip Art and Text">
    <p:spTree>
      <p:nvGrpSpPr>
        <p:cNvPr id="1" name=""/>
        <p:cNvGrpSpPr/>
        <p:nvPr/>
      </p:nvGrpSpPr>
      <p:grpSpPr>
        <a:xfrm>
          <a:off x="0" y="0"/>
          <a:ext cx="0" cy="0"/>
          <a:chOff x="0" y="0"/>
          <a:chExt cx="0" cy="0"/>
        </a:xfrm>
      </p:grpSpPr>
      <p:sp>
        <p:nvSpPr>
          <p:cNvPr id="135" name="Title Text"/>
          <p:cNvSpPr txBox="1">
            <a:spLocks noGrp="1"/>
          </p:cNvSpPr>
          <p:nvPr>
            <p:ph type="title"/>
          </p:nvPr>
        </p:nvSpPr>
        <p:spPr>
          <a:prstGeom prst="rect">
            <a:avLst/>
          </a:prstGeom>
        </p:spPr>
        <p:txBody>
          <a:bodyPr/>
          <a:lstStyle/>
          <a:p>
            <a:r>
              <a:t>Title Text</a:t>
            </a:r>
          </a:p>
        </p:txBody>
      </p:sp>
      <p:sp>
        <p:nvSpPr>
          <p:cNvPr id="136" name="Body Level One…"/>
          <p:cNvSpPr txBox="1">
            <a:spLocks noGrp="1"/>
          </p:cNvSpPr>
          <p:nvPr>
            <p:ph type="body" sz="half" idx="1"/>
          </p:nvPr>
        </p:nvSpPr>
        <p:spPr>
          <a:xfrm>
            <a:off x="4648200" y="1981200"/>
            <a:ext cx="38100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0">
            <a:extLst>
              <a:ext uri="{FF2B5EF4-FFF2-40B4-BE49-F238E27FC236}">
                <a16:creationId xmlns:a16="http://schemas.microsoft.com/office/drawing/2014/main" id="{8386C13F-7644-6AB7-44BC-19EF5FFE74C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758F43D2-85C4-C7BA-C6C9-868D0B86FF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2">
            <a:extLst>
              <a:ext uri="{FF2B5EF4-FFF2-40B4-BE49-F238E27FC236}">
                <a16:creationId xmlns:a16="http://schemas.microsoft.com/office/drawing/2014/main" id="{5E4B84AC-C0FB-6CF8-3B65-18867F41C2B8}"/>
              </a:ext>
            </a:extLst>
          </p:cNvPr>
          <p:cNvSpPr>
            <a:spLocks noGrp="1" noChangeArrowheads="1"/>
          </p:cNvSpPr>
          <p:nvPr>
            <p:ph type="sldNum" sz="quarter" idx="12"/>
          </p:nvPr>
        </p:nvSpPr>
        <p:spPr>
          <a:ln/>
        </p:spPr>
        <p:txBody>
          <a:bodyPr/>
          <a:lstStyle>
            <a:lvl1pPr>
              <a:defRPr/>
            </a:lvl1pPr>
          </a:lstStyle>
          <a:p>
            <a:fld id="{EB498721-999C-9143-AC50-8B47A776012B}" type="slidenum">
              <a:rPr lang="en-US" altLang="en-US"/>
              <a:pPr/>
              <a:t>‹#›</a:t>
            </a:fld>
            <a:endParaRPr lang="en-US" altLang="en-US"/>
          </a:p>
        </p:txBody>
      </p:sp>
    </p:spTree>
    <p:extLst>
      <p:ext uri="{BB962C8B-B14F-4D97-AF65-F5344CB8AC3E}">
        <p14:creationId xmlns:p14="http://schemas.microsoft.com/office/powerpoint/2010/main" val="1944882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a:extLst>
              <a:ext uri="{FF2B5EF4-FFF2-40B4-BE49-F238E27FC236}">
                <a16:creationId xmlns:a16="http://schemas.microsoft.com/office/drawing/2014/main" id="{84B7F44F-F0A9-06A9-E518-6A4D3D7F1E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0375BFFC-B15D-FCA6-C767-D178F013DB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A26FCFF7-BA58-3491-E0B8-6C2C4003CFDC}"/>
              </a:ext>
            </a:extLst>
          </p:cNvPr>
          <p:cNvSpPr>
            <a:spLocks noGrp="1" noChangeArrowheads="1"/>
          </p:cNvSpPr>
          <p:nvPr>
            <p:ph type="sldNum" sz="quarter" idx="12"/>
          </p:nvPr>
        </p:nvSpPr>
        <p:spPr>
          <a:ln/>
        </p:spPr>
        <p:txBody>
          <a:bodyPr/>
          <a:lstStyle>
            <a:lvl1pPr>
              <a:defRPr/>
            </a:lvl1pPr>
          </a:lstStyle>
          <a:p>
            <a:fld id="{F8819E84-5BCD-5840-8C24-4AC439FD3BF2}" type="slidenum">
              <a:rPr lang="en-US" altLang="en-US"/>
              <a:pPr/>
              <a:t>‹#›</a:t>
            </a:fld>
            <a:endParaRPr lang="en-US" altLang="en-US"/>
          </a:p>
        </p:txBody>
      </p:sp>
    </p:spTree>
    <p:extLst>
      <p:ext uri="{BB962C8B-B14F-4D97-AF65-F5344CB8AC3E}">
        <p14:creationId xmlns:p14="http://schemas.microsoft.com/office/powerpoint/2010/main" val="41027064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84BAACF-89BC-254D-979A-2C231001BF7D}" type="slidenum">
              <a:rPr lang="en-GB"/>
              <a:pPr>
                <a:defRPr/>
              </a:pPr>
              <a:t>‹#›</a:t>
            </a:fld>
            <a:endParaRPr lang="en-GB"/>
          </a:p>
        </p:txBody>
      </p:sp>
    </p:spTree>
    <p:extLst>
      <p:ext uri="{BB962C8B-B14F-4D97-AF65-F5344CB8AC3E}">
        <p14:creationId xmlns:p14="http://schemas.microsoft.com/office/powerpoint/2010/main" val="204759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Text and Clip Art">
    <p:spTree>
      <p:nvGrpSpPr>
        <p:cNvPr id="1" name=""/>
        <p:cNvGrpSpPr/>
        <p:nvPr/>
      </p:nvGrpSpPr>
      <p:grpSpPr>
        <a:xfrm>
          <a:off x="0" y="0"/>
          <a:ext cx="0" cy="0"/>
          <a:chOff x="0" y="0"/>
          <a:chExt cx="0" cy="0"/>
        </a:xfrm>
      </p:grpSpPr>
      <p:sp>
        <p:nvSpPr>
          <p:cNvPr id="144" name="Title Text"/>
          <p:cNvSpPr txBox="1">
            <a:spLocks noGrp="1"/>
          </p:cNvSpPr>
          <p:nvPr>
            <p:ph type="title"/>
          </p:nvPr>
        </p:nvSpPr>
        <p:spPr>
          <a:prstGeom prst="rect">
            <a:avLst/>
          </a:prstGeom>
        </p:spPr>
        <p:txBody>
          <a:bodyPr/>
          <a:lstStyle/>
          <a:p>
            <a:r>
              <a:t>Title Text</a:t>
            </a:r>
          </a:p>
        </p:txBody>
      </p:sp>
      <p:sp>
        <p:nvSpPr>
          <p:cNvPr id="145" name="Body Level One…"/>
          <p:cNvSpPr txBox="1">
            <a:spLocks noGrp="1"/>
          </p:cNvSpPr>
          <p:nvPr>
            <p:ph type="body" sz="half" idx="1"/>
          </p:nvPr>
        </p:nvSpPr>
        <p:spPr>
          <a:xfrm>
            <a:off x="685800" y="1981200"/>
            <a:ext cx="38100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000000"/>
        </a:solidFill>
        <a:effectLst/>
      </p:bgPr>
    </p:bg>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685800" y="2130425"/>
            <a:ext cx="7772400" cy="1470025"/>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5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000000"/>
        </a:solidFill>
        <a:effectLst/>
      </p:bgPr>
    </p:bg>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63" name="Body Level One…"/>
          <p:cNvSpPr txBox="1">
            <a:spLocks noGrp="1"/>
          </p:cNvSpPr>
          <p:nvPr>
            <p:ph type="body" idx="1"/>
          </p:nvPr>
        </p:nvSpPr>
        <p:spPr>
          <a:xfrm>
            <a:off x="457200" y="1600200"/>
            <a:ext cx="8229600" cy="4525963"/>
          </a:xfrm>
          <a:prstGeom prst="rect">
            <a:avLst/>
          </a:prstGeom>
        </p:spPr>
        <p:txBody>
          <a:bodyPr>
            <a:normAutofit/>
          </a:bodyPr>
          <a:lstStyle>
            <a:lvl1pPr>
              <a:buChar char="•"/>
            </a:lvl1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000000"/>
        </a:solid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rgbClr val="000000"/>
                </a:solidFill>
                <a:latin typeface="Arial"/>
                <a:ea typeface="Arial"/>
                <a:cs typeface="Arial"/>
                <a:sym typeface="Arial"/>
              </a:defRPr>
            </a:lvl1pPr>
          </a:lstStyle>
          <a:p>
            <a:r>
              <a:t>Title Text</a:t>
            </a:r>
          </a:p>
        </p:txBody>
      </p:sp>
      <p:sp>
        <p:nvSpPr>
          <p:cNvPr id="172"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000000"/>
        </a:solidFill>
        <a:effectLst/>
      </p:bgPr>
    </p:bg>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81"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000000"/>
        </a:solidFill>
        <a:effectLst/>
      </p:bgPr>
    </p:bg>
    <p:spTree>
      <p:nvGrpSpPr>
        <p:cNvPr id="1" name=""/>
        <p:cNvGrpSpPr/>
        <p:nvPr/>
      </p:nvGrpSpPr>
      <p:grpSpPr>
        <a:xfrm>
          <a:off x="0" y="0"/>
          <a:ext cx="0" cy="0"/>
          <a:chOff x="0" y="0"/>
          <a:chExt cx="0" cy="0"/>
        </a:xfrm>
      </p:grpSpPr>
      <p:sp>
        <p:nvSpPr>
          <p:cNvPr id="189"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90"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91"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192"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000000"/>
        </a:solidFill>
        <a:effectLst/>
      </p:bgPr>
    </p:bg>
    <p:spTree>
      <p:nvGrpSpPr>
        <p:cNvPr id="1" name=""/>
        <p:cNvGrpSpPr/>
        <p:nvPr/>
      </p:nvGrpSpPr>
      <p:grpSpPr>
        <a:xfrm>
          <a:off x="0" y="0"/>
          <a:ext cx="0" cy="0"/>
          <a:chOff x="0" y="0"/>
          <a:chExt cx="0" cy="0"/>
        </a:xfrm>
      </p:grpSpPr>
      <p:sp>
        <p:nvSpPr>
          <p:cNvPr id="199"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200"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0000"/>
        </a:solid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xfrm>
            <a:off x="685800" y="1981200"/>
            <a:ext cx="77724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000000"/>
        </a:solid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457200" y="273050"/>
            <a:ext cx="3008314" cy="1162050"/>
          </a:xfrm>
          <a:prstGeom prst="rect">
            <a:avLst/>
          </a:prstGeom>
        </p:spPr>
        <p:txBody>
          <a:bodyPr anchor="b"/>
          <a:lstStyle>
            <a:lvl1pPr algn="l">
              <a:defRPr sz="2000">
                <a:solidFill>
                  <a:srgbClr val="000000"/>
                </a:solidFill>
                <a:latin typeface="Arial"/>
                <a:ea typeface="Arial"/>
                <a:cs typeface="Arial"/>
                <a:sym typeface="Arial"/>
              </a:defRPr>
            </a:lvl1pPr>
          </a:lstStyle>
          <a:p>
            <a:r>
              <a:t>Title Text</a:t>
            </a:r>
          </a:p>
        </p:txBody>
      </p:sp>
      <p:sp>
        <p:nvSpPr>
          <p:cNvPr id="215" name="Body Level One…"/>
          <p:cNvSpPr txBox="1">
            <a:spLocks noGrp="1"/>
          </p:cNvSpPr>
          <p:nvPr>
            <p:ph type="body" idx="1"/>
          </p:nvPr>
        </p:nvSpPr>
        <p:spPr>
          <a:xfrm>
            <a:off x="3575050" y="273050"/>
            <a:ext cx="5111750" cy="5853113"/>
          </a:xfrm>
          <a:prstGeom prst="rect">
            <a:avLst/>
          </a:prstGeom>
        </p:spPr>
        <p:txBody>
          <a:bodyPr>
            <a:normAutofit/>
          </a:bodyPr>
          <a:lstStyle>
            <a:lvl1pPr>
              <a:buChar char="•"/>
            </a:lvl1p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pPr>
            <a:endParaRPr/>
          </a:p>
        </p:txBody>
      </p:sp>
      <p:sp>
        <p:nvSpPr>
          <p:cNvPr id="21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000000"/>
        </a:solidFill>
        <a:effectLst/>
      </p:bgPr>
    </p:bg>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1792288" y="4800600"/>
            <a:ext cx="5486401" cy="566738"/>
          </a:xfrm>
          <a:prstGeom prst="rect">
            <a:avLst/>
          </a:prstGeom>
        </p:spPr>
        <p:txBody>
          <a:bodyPr anchor="b"/>
          <a:lstStyle>
            <a:lvl1pPr algn="l">
              <a:defRPr sz="2000">
                <a:solidFill>
                  <a:srgbClr val="000000"/>
                </a:solidFill>
                <a:latin typeface="Arial"/>
                <a:ea typeface="Arial"/>
                <a:cs typeface="Arial"/>
                <a:sym typeface="Arial"/>
              </a:defRPr>
            </a:lvl1pPr>
          </a:lstStyle>
          <a:p>
            <a:r>
              <a:t>Title Text</a:t>
            </a:r>
          </a:p>
        </p:txBody>
      </p:sp>
      <p:sp>
        <p:nvSpPr>
          <p:cNvPr id="225"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226"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22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34"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35"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36"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37"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38" name="Title Text"/>
          <p:cNvSpPr txBox="1">
            <a:spLocks noGrp="1"/>
          </p:cNvSpPr>
          <p:nvPr>
            <p:ph type="title"/>
          </p:nvPr>
        </p:nvSpPr>
        <p:spPr>
          <a:xfrm>
            <a:off x="685800" y="2130425"/>
            <a:ext cx="7772400" cy="1470025"/>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39"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defTabSz="903287">
              <a:buSzTx/>
              <a:buNone/>
              <a:defRPr sz="3100">
                <a:latin typeface="Times Roman"/>
                <a:ea typeface="Times Roman"/>
                <a:cs typeface="Times Roman"/>
                <a:sym typeface="Times Roman"/>
              </a:defRPr>
            </a:lvl1pPr>
            <a:lvl2pPr marL="0" indent="457200" algn="ctr" defTabSz="903287">
              <a:buSzTx/>
              <a:buNone/>
              <a:defRPr sz="3100">
                <a:latin typeface="Times Roman"/>
                <a:ea typeface="Times Roman"/>
                <a:cs typeface="Times Roman"/>
                <a:sym typeface="Times Roman"/>
              </a:defRPr>
            </a:lvl2pPr>
            <a:lvl3pPr marL="0" indent="914400" algn="ctr" defTabSz="903287">
              <a:buSzTx/>
              <a:buNone/>
              <a:defRPr sz="3100">
                <a:latin typeface="Times Roman"/>
                <a:ea typeface="Times Roman"/>
                <a:cs typeface="Times Roman"/>
                <a:sym typeface="Times Roman"/>
              </a:defRPr>
            </a:lvl3pPr>
            <a:lvl4pPr marL="0" indent="1371600" algn="ctr" defTabSz="903287">
              <a:buSzTx/>
              <a:buNone/>
              <a:defRPr sz="3100">
                <a:latin typeface="Times Roman"/>
                <a:ea typeface="Times Roman"/>
                <a:cs typeface="Times Roman"/>
                <a:sym typeface="Times Roman"/>
              </a:defRPr>
            </a:lvl4pPr>
            <a:lvl5pPr marL="0" indent="1828800" algn="ctr" defTabSz="903287">
              <a:buSzTx/>
              <a:buNone/>
              <a:defRPr sz="31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40"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47"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48"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49"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50"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51"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52" name="Body Level One…"/>
          <p:cNvSpPr txBox="1">
            <a:spLocks noGrp="1"/>
          </p:cNvSpPr>
          <p:nvPr>
            <p:ph type="body" idx="1"/>
          </p:nvPr>
        </p:nvSpPr>
        <p:spPr>
          <a:xfrm>
            <a:off x="457200" y="1600200"/>
            <a:ext cx="8229600" cy="4525963"/>
          </a:xfrm>
          <a:prstGeom prst="rect">
            <a:avLst/>
          </a:prstGeom>
        </p:spPr>
        <p:txBody>
          <a:bodyPr>
            <a:normAutofit/>
          </a:bodyPr>
          <a:lstStyle>
            <a:lvl1pPr marL="339725" indent="-339725" defTabSz="903287">
              <a:buClr>
                <a:srgbClr val="000000"/>
              </a:buClr>
              <a:buChar char="•"/>
              <a:defRPr sz="3100">
                <a:latin typeface="Times Roman"/>
                <a:ea typeface="Times Roman"/>
                <a:cs typeface="Times Roman"/>
                <a:sym typeface="Times Roman"/>
              </a:defRPr>
            </a:lvl1pPr>
            <a:lvl2pPr marL="763700" indent="-312850" defTabSz="903287">
              <a:buClr>
                <a:srgbClr val="000000"/>
              </a:buClr>
              <a:defRPr sz="3100">
                <a:latin typeface="Times Roman"/>
                <a:ea typeface="Times Roman"/>
                <a:cs typeface="Times Roman"/>
                <a:sym typeface="Times Roman"/>
              </a:defRPr>
            </a:lvl2pPr>
            <a:lvl3pPr marL="1207121" indent="-303833" defTabSz="903287">
              <a:buClr>
                <a:srgbClr val="000000"/>
              </a:buClr>
              <a:defRPr sz="3100">
                <a:latin typeface="Times Roman"/>
                <a:ea typeface="Times Roman"/>
                <a:cs typeface="Times Roman"/>
                <a:sym typeface="Times Roman"/>
              </a:defRPr>
            </a:lvl3pPr>
            <a:lvl4pPr marL="1703546" indent="-349408" defTabSz="903287">
              <a:buClr>
                <a:srgbClr val="000000"/>
              </a:buClr>
              <a:defRPr sz="3100">
                <a:latin typeface="Times Roman"/>
                <a:ea typeface="Times Roman"/>
                <a:cs typeface="Times Roman"/>
                <a:sym typeface="Times Roman"/>
              </a:defRPr>
            </a:lvl4pPr>
            <a:lvl5pPr marL="2156857" indent="-351870" defTabSz="903287">
              <a:buClr>
                <a:srgbClr val="000000"/>
              </a:buClr>
              <a:buChar char="•"/>
              <a:defRPr sz="31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53"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60"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61"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62"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63"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64" name="Title Text"/>
          <p:cNvSpPr txBox="1">
            <a:spLocks noGrp="1"/>
          </p:cNvSpPr>
          <p:nvPr>
            <p:ph type="title"/>
          </p:nvPr>
        </p:nvSpPr>
        <p:spPr>
          <a:xfrm>
            <a:off x="722312" y="4406900"/>
            <a:ext cx="7772401" cy="1362075"/>
          </a:xfrm>
          <a:prstGeom prst="rect">
            <a:avLst/>
          </a:prstGeom>
        </p:spPr>
        <p:txBody>
          <a:bodyPr anchor="t"/>
          <a:lstStyle>
            <a:lvl1pPr algn="l" defTabSz="903287">
              <a:defRPr sz="4000" cap="all">
                <a:solidFill>
                  <a:srgbClr val="000000"/>
                </a:solidFill>
                <a:latin typeface="Times Roman"/>
                <a:ea typeface="Times Roman"/>
                <a:cs typeface="Times Roman"/>
                <a:sym typeface="Times Roman"/>
              </a:defRPr>
            </a:lvl1pPr>
          </a:lstStyle>
          <a:p>
            <a:r>
              <a:t>Title Text</a:t>
            </a:r>
          </a:p>
        </p:txBody>
      </p:sp>
      <p:sp>
        <p:nvSpPr>
          <p:cNvPr id="26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defTabSz="903287">
              <a:spcBef>
                <a:spcPts val="400"/>
              </a:spcBef>
              <a:buSzTx/>
              <a:buNone/>
              <a:defRPr sz="2000">
                <a:latin typeface="Times Roman"/>
                <a:ea typeface="Times Roman"/>
                <a:cs typeface="Times Roman"/>
                <a:sym typeface="Times Roman"/>
              </a:defRPr>
            </a:lvl1pPr>
            <a:lvl2pPr marL="0" indent="457200" defTabSz="903287">
              <a:spcBef>
                <a:spcPts val="400"/>
              </a:spcBef>
              <a:buSzTx/>
              <a:buNone/>
              <a:defRPr sz="2000">
                <a:latin typeface="Times Roman"/>
                <a:ea typeface="Times Roman"/>
                <a:cs typeface="Times Roman"/>
                <a:sym typeface="Times Roman"/>
              </a:defRPr>
            </a:lvl2pPr>
            <a:lvl3pPr marL="0" indent="914400" defTabSz="903287">
              <a:spcBef>
                <a:spcPts val="400"/>
              </a:spcBef>
              <a:buSzTx/>
              <a:buNone/>
              <a:defRPr sz="2000">
                <a:latin typeface="Times Roman"/>
                <a:ea typeface="Times Roman"/>
                <a:cs typeface="Times Roman"/>
                <a:sym typeface="Times Roman"/>
              </a:defRPr>
            </a:lvl3pPr>
            <a:lvl4pPr marL="0" indent="1371600" defTabSz="903287">
              <a:spcBef>
                <a:spcPts val="400"/>
              </a:spcBef>
              <a:buSzTx/>
              <a:buNone/>
              <a:defRPr sz="2000">
                <a:latin typeface="Times Roman"/>
                <a:ea typeface="Times Roman"/>
                <a:cs typeface="Times Roman"/>
                <a:sym typeface="Times Roman"/>
              </a:defRPr>
            </a:lvl4pPr>
            <a:lvl5pPr marL="0" indent="1828800" defTabSz="903287">
              <a:spcBef>
                <a:spcPts val="400"/>
              </a:spcBef>
              <a:buSzTx/>
              <a:buNone/>
              <a:defRPr sz="20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73"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74"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75"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76"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77"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78" name="Body Level One…"/>
          <p:cNvSpPr txBox="1">
            <a:spLocks noGrp="1"/>
          </p:cNvSpPr>
          <p:nvPr>
            <p:ph type="body" sz="half" idx="1"/>
          </p:nvPr>
        </p:nvSpPr>
        <p:spPr>
          <a:xfrm>
            <a:off x="457200" y="1600200"/>
            <a:ext cx="4038600" cy="4525963"/>
          </a:xfrm>
          <a:prstGeom prst="rect">
            <a:avLst/>
          </a:prstGeom>
        </p:spPr>
        <p:txBody>
          <a:bodyPr>
            <a:normAutofit/>
          </a:bodyPr>
          <a:lstStyle>
            <a:lvl1pPr marL="339725" indent="-339725" defTabSz="903287">
              <a:spcBef>
                <a:spcPts val="600"/>
              </a:spcBef>
              <a:buClr>
                <a:srgbClr val="000000"/>
              </a:buClr>
              <a:buChar char="•"/>
              <a:defRPr sz="2800">
                <a:latin typeface="Times Roman"/>
                <a:ea typeface="Times Roman"/>
                <a:cs typeface="Times Roman"/>
                <a:sym typeface="Times Roman"/>
              </a:defRPr>
            </a:lvl1pPr>
            <a:lvl2pPr marL="780520" indent="-329670" defTabSz="903287">
              <a:spcBef>
                <a:spcPts val="600"/>
              </a:spcBef>
              <a:buClr>
                <a:srgbClr val="000000"/>
              </a:buClr>
              <a:defRPr sz="2800">
                <a:latin typeface="Times Roman"/>
                <a:ea typeface="Times Roman"/>
                <a:cs typeface="Times Roman"/>
                <a:sym typeface="Times Roman"/>
              </a:defRPr>
            </a:lvl2pPr>
            <a:lvl3pPr marL="1218882" indent="-315594" defTabSz="903287">
              <a:spcBef>
                <a:spcPts val="600"/>
              </a:spcBef>
              <a:buClr>
                <a:srgbClr val="000000"/>
              </a:buClr>
              <a:defRPr sz="2800">
                <a:latin typeface="Times Roman"/>
                <a:ea typeface="Times Roman"/>
                <a:cs typeface="Times Roman"/>
                <a:sym typeface="Times Roman"/>
              </a:defRPr>
            </a:lvl3pPr>
            <a:lvl4pPr marL="1704799" indent="-350661" defTabSz="903287">
              <a:spcBef>
                <a:spcPts val="600"/>
              </a:spcBef>
              <a:buClr>
                <a:srgbClr val="000000"/>
              </a:buClr>
              <a:defRPr sz="2800">
                <a:latin typeface="Times Roman"/>
                <a:ea typeface="Times Roman"/>
                <a:cs typeface="Times Roman"/>
                <a:sym typeface="Times Roman"/>
              </a:defRPr>
            </a:lvl4pPr>
            <a:lvl5pPr marL="2158118" indent="-353131" defTabSz="903287">
              <a:spcBef>
                <a:spcPts val="600"/>
              </a:spcBef>
              <a:buClr>
                <a:srgbClr val="000000"/>
              </a:buClr>
              <a:buChar char="•"/>
              <a:defRPr sz="28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86"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87"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88"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89"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90"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9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defTabSz="903287">
              <a:spcBef>
                <a:spcPts val="500"/>
              </a:spcBef>
              <a:buSzTx/>
              <a:buNone/>
              <a:defRPr sz="2400" b="1">
                <a:latin typeface="Times Roman"/>
                <a:ea typeface="Times Roman"/>
                <a:cs typeface="Times Roman"/>
                <a:sym typeface="Times Roman"/>
              </a:defRPr>
            </a:lvl1pPr>
            <a:lvl2pPr marL="0" indent="457200" defTabSz="903287">
              <a:spcBef>
                <a:spcPts val="500"/>
              </a:spcBef>
              <a:buSzTx/>
              <a:buNone/>
              <a:defRPr sz="2400" b="1">
                <a:latin typeface="Times Roman"/>
                <a:ea typeface="Times Roman"/>
                <a:cs typeface="Times Roman"/>
                <a:sym typeface="Times Roman"/>
              </a:defRPr>
            </a:lvl2pPr>
            <a:lvl3pPr marL="0" indent="914400" defTabSz="903287">
              <a:spcBef>
                <a:spcPts val="500"/>
              </a:spcBef>
              <a:buSzTx/>
              <a:buNone/>
              <a:defRPr sz="2400" b="1">
                <a:latin typeface="Times Roman"/>
                <a:ea typeface="Times Roman"/>
                <a:cs typeface="Times Roman"/>
                <a:sym typeface="Times Roman"/>
              </a:defRPr>
            </a:lvl3pPr>
            <a:lvl4pPr marL="0" indent="1371600" defTabSz="903287">
              <a:spcBef>
                <a:spcPts val="500"/>
              </a:spcBef>
              <a:buSzTx/>
              <a:buNone/>
              <a:defRPr sz="2400" b="1">
                <a:latin typeface="Times Roman"/>
                <a:ea typeface="Times Roman"/>
                <a:cs typeface="Times Roman"/>
                <a:sym typeface="Times Roman"/>
              </a:defRPr>
            </a:lvl4pPr>
            <a:lvl5pPr marL="0" indent="1828800" defTabSz="903287">
              <a:spcBef>
                <a:spcPts val="500"/>
              </a:spcBef>
              <a:buSzTx/>
              <a:buNone/>
              <a:defRPr sz="2400" b="1">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defTabSz="903287" rtl="0">
              <a:spcBef>
                <a:spcPts val="500"/>
              </a:spcBef>
              <a:buSzTx/>
              <a:buNone/>
              <a:defRPr sz="2400" b="1">
                <a:latin typeface="Times Roman"/>
                <a:ea typeface="Times Roman"/>
                <a:cs typeface="Times Roman"/>
                <a:sym typeface="Times Roman"/>
              </a:defRPr>
            </a:pPr>
            <a:endParaRPr/>
          </a:p>
        </p:txBody>
      </p:sp>
      <p:sp>
        <p:nvSpPr>
          <p:cNvPr id="293"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00"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01"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02"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03"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04"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305"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12"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13" name="Text Box 1027"/>
          <p:cNvSpPr txBox="1"/>
          <p:nvPr/>
        </p:nvSpPr>
        <p:spPr>
          <a:xfrm>
            <a:off x="797555" y="6568016"/>
            <a:ext cx="802015"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14" name="Rectangle 1028"/>
          <p:cNvSpPr txBox="1"/>
          <p:nvPr/>
        </p:nvSpPr>
        <p:spPr>
          <a:xfrm>
            <a:off x="7976293" y="6525665"/>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15" name="Rectangle 1029"/>
          <p:cNvSpPr txBox="1"/>
          <p:nvPr/>
        </p:nvSpPr>
        <p:spPr>
          <a:xfrm>
            <a:off x="507550" y="106362"/>
            <a:ext cx="3969650"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1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23"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24"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25"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26"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27" name="Title Text"/>
          <p:cNvSpPr txBox="1">
            <a:spLocks noGrp="1"/>
          </p:cNvSpPr>
          <p:nvPr>
            <p:ph type="title"/>
          </p:nvPr>
        </p:nvSpPr>
        <p:spPr>
          <a:xfrm>
            <a:off x="457200" y="273050"/>
            <a:ext cx="3008314" cy="1162050"/>
          </a:xfrm>
          <a:prstGeom prst="rect">
            <a:avLst/>
          </a:prstGeom>
        </p:spPr>
        <p:txBody>
          <a:bodyPr anchor="b"/>
          <a:lstStyle>
            <a:lvl1pPr algn="l" defTabSz="903287">
              <a:defRPr sz="2000">
                <a:solidFill>
                  <a:srgbClr val="000000"/>
                </a:solidFill>
                <a:latin typeface="Times Roman"/>
                <a:ea typeface="Times Roman"/>
                <a:cs typeface="Times Roman"/>
                <a:sym typeface="Times Roman"/>
              </a:defRPr>
            </a:lvl1pPr>
          </a:lstStyle>
          <a:p>
            <a:r>
              <a:t>Title Text</a:t>
            </a:r>
          </a:p>
        </p:txBody>
      </p:sp>
      <p:sp>
        <p:nvSpPr>
          <p:cNvPr id="328" name="Body Level One…"/>
          <p:cNvSpPr txBox="1">
            <a:spLocks noGrp="1"/>
          </p:cNvSpPr>
          <p:nvPr>
            <p:ph type="body" idx="1"/>
          </p:nvPr>
        </p:nvSpPr>
        <p:spPr>
          <a:xfrm>
            <a:off x="3575050" y="273050"/>
            <a:ext cx="5111750" cy="5853113"/>
          </a:xfrm>
          <a:prstGeom prst="rect">
            <a:avLst/>
          </a:prstGeom>
        </p:spPr>
        <p:txBody>
          <a:bodyPr>
            <a:normAutofit/>
          </a:bodyPr>
          <a:lstStyle>
            <a:lvl1pPr marL="339725" indent="-339725" defTabSz="903287">
              <a:buClr>
                <a:srgbClr val="000000"/>
              </a:buClr>
              <a:buChar char="•"/>
              <a:defRPr>
                <a:latin typeface="Times Roman"/>
                <a:ea typeface="Times Roman"/>
                <a:cs typeface="Times Roman"/>
                <a:sym typeface="Times Roman"/>
              </a:defRPr>
            </a:lvl1pPr>
            <a:lvl2pPr marL="773792" indent="-322942" defTabSz="903287">
              <a:buClr>
                <a:srgbClr val="000000"/>
              </a:buClr>
              <a:defRPr>
                <a:latin typeface="Times Roman"/>
                <a:ea typeface="Times Roman"/>
                <a:cs typeface="Times Roman"/>
                <a:sym typeface="Times Roman"/>
              </a:defRPr>
            </a:lvl2pPr>
            <a:lvl3pPr marL="1203854" indent="-300566" defTabSz="903287">
              <a:buClr>
                <a:srgbClr val="000000"/>
              </a:buClr>
              <a:defRPr>
                <a:latin typeface="Times Roman"/>
                <a:ea typeface="Times Roman"/>
                <a:cs typeface="Times Roman"/>
                <a:sym typeface="Times Roman"/>
              </a:defRPr>
            </a:lvl3pPr>
            <a:lvl4pPr marL="1714818" indent="-360680" defTabSz="903287">
              <a:buClr>
                <a:srgbClr val="000000"/>
              </a:buClr>
              <a:defRPr>
                <a:latin typeface="Times Roman"/>
                <a:ea typeface="Times Roman"/>
                <a:cs typeface="Times Roman"/>
                <a:sym typeface="Times Roman"/>
              </a:defRPr>
            </a:lvl4pPr>
            <a:lvl5pPr marL="2168207" indent="-363220" defTabSz="903287">
              <a:buClr>
                <a:srgbClr val="000000"/>
              </a:buClr>
              <a:buChar char="•"/>
              <a:defRPr>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32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defTabSz="903287" rtl="0">
              <a:spcBef>
                <a:spcPts val="300"/>
              </a:spcBef>
              <a:buSzTx/>
              <a:buNone/>
              <a:defRPr sz="1400">
                <a:latin typeface="Times Roman"/>
                <a:ea typeface="Times Roman"/>
                <a:cs typeface="Times Roman"/>
                <a:sym typeface="Times Roman"/>
              </a:defRPr>
            </a:pPr>
            <a:endParaRPr/>
          </a:p>
        </p:txBody>
      </p:sp>
      <p:sp>
        <p:nvSpPr>
          <p:cNvPr id="330"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64" name="Title Text"/>
          <p:cNvSpPr txBox="1">
            <a:spLocks noGrp="1"/>
          </p:cNvSpPr>
          <p:nvPr>
            <p:ph type="title"/>
          </p:nvPr>
        </p:nvSpPr>
        <p:spPr>
          <a:xfrm>
            <a:off x="722312" y="4406900"/>
            <a:ext cx="7772401" cy="1362075"/>
          </a:xfrm>
          <a:prstGeom prst="rect">
            <a:avLst/>
          </a:prstGeom>
        </p:spPr>
        <p:txBody>
          <a:bodyPr anchor="t"/>
          <a:lstStyle>
            <a:lvl1pPr algn="l">
              <a:defRPr sz="4000" cap="all"/>
            </a:lvl1pPr>
          </a:lstStyle>
          <a:p>
            <a:r>
              <a:t>Title Text</a:t>
            </a:r>
          </a:p>
        </p:txBody>
      </p:sp>
      <p:sp>
        <p:nvSpPr>
          <p:cNvPr id="6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37"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38"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39"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40"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41" name="Title Text"/>
          <p:cNvSpPr txBox="1">
            <a:spLocks noGrp="1"/>
          </p:cNvSpPr>
          <p:nvPr>
            <p:ph type="title"/>
          </p:nvPr>
        </p:nvSpPr>
        <p:spPr>
          <a:xfrm>
            <a:off x="1792288" y="4800600"/>
            <a:ext cx="5486401" cy="566738"/>
          </a:xfrm>
          <a:prstGeom prst="rect">
            <a:avLst/>
          </a:prstGeom>
        </p:spPr>
        <p:txBody>
          <a:bodyPr anchor="b"/>
          <a:lstStyle>
            <a:lvl1pPr algn="l" defTabSz="903287">
              <a:defRPr sz="2000">
                <a:solidFill>
                  <a:srgbClr val="000000"/>
                </a:solidFill>
                <a:latin typeface="Times Roman"/>
                <a:ea typeface="Times Roman"/>
                <a:cs typeface="Times Roman"/>
                <a:sym typeface="Times Roman"/>
              </a:defRPr>
            </a:lvl1pPr>
          </a:lstStyle>
          <a:p>
            <a:r>
              <a:t>Title Text</a:t>
            </a:r>
          </a:p>
        </p:txBody>
      </p:sp>
      <p:sp>
        <p:nvSpPr>
          <p:cNvPr id="342"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34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defTabSz="903287">
              <a:spcBef>
                <a:spcPts val="300"/>
              </a:spcBef>
              <a:buSzTx/>
              <a:buNone/>
              <a:defRPr sz="1400">
                <a:latin typeface="Times Roman"/>
                <a:ea typeface="Times Roman"/>
                <a:cs typeface="Times Roman"/>
                <a:sym typeface="Times Roman"/>
              </a:defRPr>
            </a:lvl1pPr>
            <a:lvl2pPr marL="0" indent="457200" defTabSz="903287">
              <a:spcBef>
                <a:spcPts val="300"/>
              </a:spcBef>
              <a:buSzTx/>
              <a:buNone/>
              <a:defRPr sz="1400">
                <a:latin typeface="Times Roman"/>
                <a:ea typeface="Times Roman"/>
                <a:cs typeface="Times Roman"/>
                <a:sym typeface="Times Roman"/>
              </a:defRPr>
            </a:lvl2pPr>
            <a:lvl3pPr marL="0" indent="914400" defTabSz="903287">
              <a:spcBef>
                <a:spcPts val="300"/>
              </a:spcBef>
              <a:buSzTx/>
              <a:buNone/>
              <a:defRPr sz="1400">
                <a:latin typeface="Times Roman"/>
                <a:ea typeface="Times Roman"/>
                <a:cs typeface="Times Roman"/>
                <a:sym typeface="Times Roman"/>
              </a:defRPr>
            </a:lvl3pPr>
            <a:lvl4pPr marL="0" indent="1371600" defTabSz="903287">
              <a:spcBef>
                <a:spcPts val="300"/>
              </a:spcBef>
              <a:buSzTx/>
              <a:buNone/>
              <a:defRPr sz="1400">
                <a:latin typeface="Times Roman"/>
                <a:ea typeface="Times Roman"/>
                <a:cs typeface="Times Roman"/>
                <a:sym typeface="Times Roman"/>
              </a:defRPr>
            </a:lvl4pPr>
            <a:lvl5pPr marL="0" indent="1828800" defTabSz="903287">
              <a:spcBef>
                <a:spcPts val="300"/>
              </a:spcBef>
              <a:buSzTx/>
              <a:buNone/>
              <a:defRPr sz="14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344"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1" name="Title Text"/>
          <p:cNvSpPr txBox="1">
            <a:spLocks noGrp="1"/>
          </p:cNvSpPr>
          <p:nvPr>
            <p:ph type="title"/>
          </p:nvPr>
        </p:nvSpPr>
        <p:spPr>
          <a:xfrm>
            <a:off x="685800" y="22860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52" name="Body Level One…"/>
          <p:cNvSpPr txBox="1">
            <a:spLocks noGrp="1"/>
          </p:cNvSpPr>
          <p:nvPr>
            <p:ph type="body" sz="quarter" idx="1"/>
          </p:nvPr>
        </p:nvSpPr>
        <p:spPr>
          <a:xfrm>
            <a:off x="1371600" y="3886200"/>
            <a:ext cx="6400800" cy="1752600"/>
          </a:xfrm>
          <a:prstGeom prst="rect">
            <a:avLst/>
          </a:prstGeom>
          <a:effectLst>
            <a:outerShdw blurRad="38100" dist="38099" dir="2700000" rotWithShape="0">
              <a:srgbClr val="808080"/>
            </a:outerShdw>
          </a:effectLst>
        </p:spPr>
        <p:txBody>
          <a:bodyPr>
            <a:normAutofit/>
          </a:bodyPr>
          <a:lstStyle>
            <a:lvl1pPr marL="0" indent="0" algn="ctr">
              <a:buSzTx/>
              <a:buNone/>
              <a:defRPr>
                <a:solidFill>
                  <a:srgbClr val="FFFF66"/>
                </a:solidFill>
                <a:latin typeface="Trebuchet MS"/>
                <a:ea typeface="Trebuchet MS"/>
                <a:cs typeface="Trebuchet MS"/>
                <a:sym typeface="Trebuchet MS"/>
              </a:defRPr>
            </a:lvl1pPr>
            <a:lvl2pPr algn="ctr">
              <a:buChar char="•"/>
              <a:defRPr>
                <a:solidFill>
                  <a:srgbClr val="FFFF66"/>
                </a:solidFill>
                <a:latin typeface="Trebuchet MS"/>
                <a:ea typeface="Trebuchet MS"/>
                <a:cs typeface="Trebuchet MS"/>
                <a:sym typeface="Trebuchet MS"/>
              </a:defRPr>
            </a:lvl2pPr>
            <a:lvl3pPr algn="ctr">
              <a:defRPr>
                <a:solidFill>
                  <a:srgbClr val="FFFF66"/>
                </a:solidFill>
                <a:latin typeface="Trebuchet MS"/>
                <a:ea typeface="Trebuchet MS"/>
                <a:cs typeface="Trebuchet MS"/>
                <a:sym typeface="Trebuchet MS"/>
              </a:defRPr>
            </a:lvl3pPr>
            <a:lvl4pPr algn="ctr">
              <a:buChar char="•"/>
              <a:defRPr>
                <a:solidFill>
                  <a:srgbClr val="FFFF66"/>
                </a:solidFill>
                <a:latin typeface="Trebuchet MS"/>
                <a:ea typeface="Trebuchet MS"/>
                <a:cs typeface="Trebuchet MS"/>
                <a:sym typeface="Trebuchet MS"/>
              </a:defRPr>
            </a:lvl4pPr>
            <a:lvl5pPr algn="ctr">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0"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61" name="Body Level One…"/>
          <p:cNvSpPr txBox="1">
            <a:spLocks noGrp="1"/>
          </p:cNvSpPr>
          <p:nvPr>
            <p:ph type="body" idx="1"/>
          </p:nvPr>
        </p:nvSpPr>
        <p:spPr>
          <a:xfrm>
            <a:off x="685800" y="1981200"/>
            <a:ext cx="7772400" cy="4114800"/>
          </a:xfrm>
          <a:prstGeom prst="rect">
            <a:avLst/>
          </a:prstGeom>
          <a:effectLst>
            <a:outerShdw blurRad="38100" dist="38099" dir="2700000" rotWithShape="0">
              <a:srgbClr val="808080"/>
            </a:outerShdw>
          </a:effectLst>
        </p:spPr>
        <p:txBody>
          <a:bodyPr>
            <a:normAutofit/>
          </a:bodyPr>
          <a:lstStyle>
            <a:lvl1pPr>
              <a:buFont typeface="Times Roman"/>
              <a:buChar char="•"/>
              <a:defRPr>
                <a:solidFill>
                  <a:srgbClr val="FFFF66"/>
                </a:solidFill>
                <a:latin typeface="Trebuchet MS"/>
                <a:ea typeface="Trebuchet MS"/>
                <a:cs typeface="Trebuchet MS"/>
                <a:sym typeface="Trebuchet MS"/>
              </a:defRPr>
            </a:lvl1pPr>
            <a:lvl2pPr>
              <a:buFont typeface="Times Roman"/>
              <a:buChar char="•"/>
              <a:defRPr>
                <a:solidFill>
                  <a:srgbClr val="FFFF66"/>
                </a:solidFill>
                <a:latin typeface="Trebuchet MS"/>
                <a:ea typeface="Trebuchet MS"/>
                <a:cs typeface="Trebuchet MS"/>
                <a:sym typeface="Trebuchet MS"/>
              </a:defRPr>
            </a:lvl2pPr>
            <a:lvl3pPr>
              <a:buFont typeface="Times Roman"/>
              <a:defRPr>
                <a:solidFill>
                  <a:srgbClr val="FFFF66"/>
                </a:solidFill>
                <a:latin typeface="Trebuchet MS"/>
                <a:ea typeface="Trebuchet MS"/>
                <a:cs typeface="Trebuchet MS"/>
                <a:sym typeface="Trebuchet MS"/>
              </a:defRPr>
            </a:lvl3pPr>
            <a:lvl4pPr>
              <a:buFont typeface="Times Roman"/>
              <a:buChar char="•"/>
              <a:defRPr>
                <a:solidFill>
                  <a:srgbClr val="FFFF66"/>
                </a:solidFill>
                <a:latin typeface="Trebuchet MS"/>
                <a:ea typeface="Trebuchet MS"/>
                <a:cs typeface="Trebuchet MS"/>
                <a:sym typeface="Trebuchet MS"/>
              </a:defRPr>
            </a:lvl4pPr>
            <a:lvl5pPr>
              <a:buFont typeface="Times Roman"/>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62"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9" name="Title Text"/>
          <p:cNvSpPr txBox="1">
            <a:spLocks noGrp="1"/>
          </p:cNvSpPr>
          <p:nvPr>
            <p:ph type="title"/>
          </p:nvPr>
        </p:nvSpPr>
        <p:spPr>
          <a:xfrm>
            <a:off x="722312" y="4406900"/>
            <a:ext cx="7772401" cy="1362075"/>
          </a:xfrm>
          <a:prstGeom prst="rect">
            <a:avLst/>
          </a:prstGeom>
          <a:effectLst>
            <a:outerShdw blurRad="38100" dist="38099" dir="2700000" rotWithShape="0">
              <a:srgbClr val="808080"/>
            </a:outerShdw>
          </a:effectLst>
        </p:spPr>
        <p:txBody>
          <a:bodyPr anchor="t"/>
          <a:lstStyle>
            <a:lvl1pPr algn="l">
              <a:defRPr sz="4000" cap="all">
                <a:solidFill>
                  <a:srgbClr val="FFFF66"/>
                </a:solidFill>
                <a:latin typeface="Trebuchet MS"/>
                <a:ea typeface="Trebuchet MS"/>
                <a:cs typeface="Trebuchet MS"/>
                <a:sym typeface="Trebuchet MS"/>
              </a:defRPr>
            </a:lvl1pPr>
          </a:lstStyle>
          <a:p>
            <a:r>
              <a:t>Title Text</a:t>
            </a:r>
          </a:p>
        </p:txBody>
      </p:sp>
      <p:sp>
        <p:nvSpPr>
          <p:cNvPr id="370" name="Body Level One…"/>
          <p:cNvSpPr txBox="1">
            <a:spLocks noGrp="1"/>
          </p:cNvSpPr>
          <p:nvPr>
            <p:ph type="body" sz="quarter" idx="1"/>
          </p:nvPr>
        </p:nvSpPr>
        <p:spPr>
          <a:xfrm>
            <a:off x="722312" y="2906713"/>
            <a:ext cx="7772401" cy="1500188"/>
          </a:xfrm>
          <a:prstGeom prst="rect">
            <a:avLst/>
          </a:prstGeom>
          <a:effectLst>
            <a:outerShdw blurRad="38100" dist="38099" dir="2700000" rotWithShape="0">
              <a:srgbClr val="808080"/>
            </a:outerShdw>
          </a:effectLst>
        </p:spPr>
        <p:txBody>
          <a:bodyPr anchor="b">
            <a:normAutofit/>
          </a:bodyPr>
          <a:lstStyle>
            <a:lvl1pPr marL="0" indent="0">
              <a:spcBef>
                <a:spcPts val="400"/>
              </a:spcBef>
              <a:buSzTx/>
              <a:buNone/>
              <a:defRPr sz="2000">
                <a:solidFill>
                  <a:srgbClr val="FFFF66"/>
                </a:solidFill>
                <a:latin typeface="Trebuchet MS"/>
                <a:ea typeface="Trebuchet MS"/>
                <a:cs typeface="Trebuchet MS"/>
                <a:sym typeface="Trebuchet MS"/>
              </a:defRPr>
            </a:lvl1pPr>
            <a:lvl2pPr marL="0" indent="457200">
              <a:spcBef>
                <a:spcPts val="400"/>
              </a:spcBef>
              <a:buSzTx/>
              <a:buNone/>
              <a:defRPr sz="2000">
                <a:solidFill>
                  <a:srgbClr val="FFFF66"/>
                </a:solidFill>
                <a:latin typeface="Trebuchet MS"/>
                <a:ea typeface="Trebuchet MS"/>
                <a:cs typeface="Trebuchet MS"/>
                <a:sym typeface="Trebuchet MS"/>
              </a:defRPr>
            </a:lvl2pPr>
            <a:lvl3pPr marL="0" indent="914400">
              <a:spcBef>
                <a:spcPts val="400"/>
              </a:spcBef>
              <a:buSzTx/>
              <a:buNone/>
              <a:defRPr sz="2000">
                <a:solidFill>
                  <a:srgbClr val="FFFF66"/>
                </a:solidFill>
                <a:latin typeface="Trebuchet MS"/>
                <a:ea typeface="Trebuchet MS"/>
                <a:cs typeface="Trebuchet MS"/>
                <a:sym typeface="Trebuchet MS"/>
              </a:defRPr>
            </a:lvl3pPr>
            <a:lvl4pPr marL="0" indent="1371600">
              <a:spcBef>
                <a:spcPts val="400"/>
              </a:spcBef>
              <a:buSzTx/>
              <a:buNone/>
              <a:defRPr sz="2000">
                <a:solidFill>
                  <a:srgbClr val="FFFF66"/>
                </a:solidFill>
                <a:latin typeface="Trebuchet MS"/>
                <a:ea typeface="Trebuchet MS"/>
                <a:cs typeface="Trebuchet MS"/>
                <a:sym typeface="Trebuchet MS"/>
              </a:defRPr>
            </a:lvl4pPr>
            <a:lvl5pPr marL="0" indent="1828800">
              <a:spcBef>
                <a:spcPts val="400"/>
              </a:spcBef>
              <a:buSzTx/>
              <a:buNone/>
              <a:defRPr sz="20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71"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8"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79" name="Body Level One…"/>
          <p:cNvSpPr txBox="1">
            <a:spLocks noGrp="1"/>
          </p:cNvSpPr>
          <p:nvPr>
            <p:ph type="body" sz="half" idx="1"/>
          </p:nvPr>
        </p:nvSpPr>
        <p:spPr>
          <a:xfrm>
            <a:off x="685800" y="1981200"/>
            <a:ext cx="3810000" cy="4114800"/>
          </a:xfrm>
          <a:prstGeom prst="rect">
            <a:avLst/>
          </a:prstGeom>
          <a:effectLst>
            <a:outerShdw blurRad="38100" dist="38099" dir="2700000" rotWithShape="0">
              <a:srgbClr val="808080"/>
            </a:outerShdw>
          </a:effectLst>
        </p:spPr>
        <p:txBody>
          <a:bodyPr>
            <a:normAutofit/>
          </a:bodyPr>
          <a:lstStyle>
            <a:lvl1pPr>
              <a:spcBef>
                <a:spcPts val="600"/>
              </a:spcBef>
              <a:buFont typeface="Times Roman"/>
              <a:buChar char="•"/>
              <a:defRPr sz="2800">
                <a:solidFill>
                  <a:srgbClr val="FFFF66"/>
                </a:solidFill>
                <a:latin typeface="Trebuchet MS"/>
                <a:ea typeface="Trebuchet MS"/>
                <a:cs typeface="Trebuchet MS"/>
                <a:sym typeface="Trebuchet MS"/>
              </a:defRPr>
            </a:lvl1pPr>
            <a:lvl2pPr marL="790575" indent="-333375">
              <a:spcBef>
                <a:spcPts val="600"/>
              </a:spcBef>
              <a:buFont typeface="Times Roman"/>
              <a:buChar char="•"/>
              <a:defRPr sz="2800">
                <a:solidFill>
                  <a:srgbClr val="FFFF66"/>
                </a:solidFill>
                <a:latin typeface="Trebuchet MS"/>
                <a:ea typeface="Trebuchet MS"/>
                <a:cs typeface="Trebuchet MS"/>
                <a:sym typeface="Trebuchet MS"/>
              </a:defRPr>
            </a:lvl2pPr>
            <a:lvl3pPr marL="1234439" indent="-320039">
              <a:spcBef>
                <a:spcPts val="600"/>
              </a:spcBef>
              <a:buFont typeface="Times Roman"/>
              <a:defRPr sz="2800">
                <a:solidFill>
                  <a:srgbClr val="FFFF66"/>
                </a:solidFill>
                <a:latin typeface="Trebuchet MS"/>
                <a:ea typeface="Trebuchet MS"/>
                <a:cs typeface="Trebuchet MS"/>
                <a:sym typeface="Trebuchet MS"/>
              </a:defRPr>
            </a:lvl3pPr>
            <a:lvl4pPr marL="1727200" indent="-355600">
              <a:spcBef>
                <a:spcPts val="600"/>
              </a:spcBef>
              <a:buFont typeface="Times Roman"/>
              <a:buChar char="•"/>
              <a:defRPr sz="2800">
                <a:solidFill>
                  <a:srgbClr val="FFFF66"/>
                </a:solidFill>
                <a:latin typeface="Trebuchet MS"/>
                <a:ea typeface="Trebuchet MS"/>
                <a:cs typeface="Trebuchet MS"/>
                <a:sym typeface="Trebuchet MS"/>
              </a:defRPr>
            </a:lvl4pPr>
            <a:lvl5pPr marL="2184400" indent="-355600">
              <a:spcBef>
                <a:spcPts val="600"/>
              </a:spcBef>
              <a:buFont typeface="Times Roman"/>
              <a:buChar char="•"/>
              <a:defRPr sz="28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80"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7" name="Title Text"/>
          <p:cNvSpPr txBox="1">
            <a:spLocks noGrp="1"/>
          </p:cNvSpPr>
          <p:nvPr>
            <p:ph type="title"/>
          </p:nvPr>
        </p:nvSpPr>
        <p:spPr>
          <a:xfrm>
            <a:off x="457200" y="274638"/>
            <a:ext cx="8229600" cy="1143001"/>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88" name="Body Level One…"/>
          <p:cNvSpPr txBox="1">
            <a:spLocks noGrp="1"/>
          </p:cNvSpPr>
          <p:nvPr>
            <p:ph type="body" sz="quarter" idx="1"/>
          </p:nvPr>
        </p:nvSpPr>
        <p:spPr>
          <a:xfrm>
            <a:off x="457200" y="1535112"/>
            <a:ext cx="4040188" cy="639763"/>
          </a:xfrm>
          <a:prstGeom prst="rect">
            <a:avLst/>
          </a:prstGeom>
          <a:effectLst>
            <a:outerShdw blurRad="38100" dist="38099" dir="2700000" rotWithShape="0">
              <a:srgbClr val="808080"/>
            </a:outerShdw>
          </a:effectLst>
        </p:spPr>
        <p:txBody>
          <a:bodyPr anchor="b">
            <a:normAutofit/>
          </a:bodyPr>
          <a:lstStyle>
            <a:lvl1pPr marL="0" indent="0">
              <a:spcBef>
                <a:spcPts val="500"/>
              </a:spcBef>
              <a:buSzTx/>
              <a:buNone/>
              <a:defRPr sz="2400" b="1">
                <a:solidFill>
                  <a:srgbClr val="FFFF66"/>
                </a:solidFill>
                <a:latin typeface="Trebuchet MS"/>
                <a:ea typeface="Trebuchet MS"/>
                <a:cs typeface="Trebuchet MS"/>
                <a:sym typeface="Trebuchet MS"/>
              </a:defRPr>
            </a:lvl1pPr>
            <a:lvl2pPr marL="0" indent="457200">
              <a:spcBef>
                <a:spcPts val="500"/>
              </a:spcBef>
              <a:buSzTx/>
              <a:buNone/>
              <a:defRPr sz="2400" b="1">
                <a:solidFill>
                  <a:srgbClr val="FFFF66"/>
                </a:solidFill>
                <a:latin typeface="Trebuchet MS"/>
                <a:ea typeface="Trebuchet MS"/>
                <a:cs typeface="Trebuchet MS"/>
                <a:sym typeface="Trebuchet MS"/>
              </a:defRPr>
            </a:lvl2pPr>
            <a:lvl3pPr marL="0" indent="914400">
              <a:spcBef>
                <a:spcPts val="500"/>
              </a:spcBef>
              <a:buSzTx/>
              <a:buNone/>
              <a:defRPr sz="2400" b="1">
                <a:solidFill>
                  <a:srgbClr val="FFFF66"/>
                </a:solidFill>
                <a:latin typeface="Trebuchet MS"/>
                <a:ea typeface="Trebuchet MS"/>
                <a:cs typeface="Trebuchet MS"/>
                <a:sym typeface="Trebuchet MS"/>
              </a:defRPr>
            </a:lvl3pPr>
            <a:lvl4pPr marL="0" indent="1371600">
              <a:spcBef>
                <a:spcPts val="500"/>
              </a:spcBef>
              <a:buSzTx/>
              <a:buNone/>
              <a:defRPr sz="2400" b="1">
                <a:solidFill>
                  <a:srgbClr val="FFFF66"/>
                </a:solidFill>
                <a:latin typeface="Trebuchet MS"/>
                <a:ea typeface="Trebuchet MS"/>
                <a:cs typeface="Trebuchet MS"/>
                <a:sym typeface="Trebuchet MS"/>
              </a:defRPr>
            </a:lvl4pPr>
            <a:lvl5pPr marL="0" indent="1828800">
              <a:spcBef>
                <a:spcPts val="500"/>
              </a:spcBef>
              <a:buSzTx/>
              <a:buNone/>
              <a:defRPr sz="2400" b="1">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89" name="Text Placeholder 4"/>
          <p:cNvSpPr>
            <a:spLocks noGrp="1"/>
          </p:cNvSpPr>
          <p:nvPr>
            <p:ph type="body" sz="quarter" idx="21"/>
          </p:nvPr>
        </p:nvSpPr>
        <p:spPr>
          <a:xfrm>
            <a:off x="4645025" y="1535112"/>
            <a:ext cx="4041775" cy="639763"/>
          </a:xfrm>
          <a:prstGeom prst="rect">
            <a:avLst/>
          </a:prstGeom>
          <a:effectLst>
            <a:outerShdw blurRad="38100" dist="38099" dir="2700000" rotWithShape="0">
              <a:srgbClr val="808080"/>
            </a:outerShdw>
          </a:effectLst>
        </p:spPr>
        <p:txBody>
          <a:bodyPr anchor="b">
            <a:normAutofit/>
          </a:bodyPr>
          <a:lstStyle/>
          <a:p>
            <a:pPr marL="0" indent="0" rtl="0">
              <a:spcBef>
                <a:spcPts val="500"/>
              </a:spcBef>
              <a:buSzTx/>
              <a:buNone/>
              <a:defRPr sz="2400" b="1">
                <a:solidFill>
                  <a:srgbClr val="FFFF66"/>
                </a:solidFill>
                <a:latin typeface="Trebuchet MS"/>
                <a:ea typeface="Trebuchet MS"/>
                <a:cs typeface="Trebuchet MS"/>
                <a:sym typeface="Trebuchet MS"/>
              </a:defRPr>
            </a:pPr>
            <a:endParaRPr/>
          </a:p>
        </p:txBody>
      </p:sp>
      <p:sp>
        <p:nvSpPr>
          <p:cNvPr id="390"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7"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98"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2" name="Title Text"/>
          <p:cNvSpPr txBox="1">
            <a:spLocks noGrp="1"/>
          </p:cNvSpPr>
          <p:nvPr>
            <p:ph type="title"/>
          </p:nvPr>
        </p:nvSpPr>
        <p:spPr>
          <a:xfrm>
            <a:off x="457200" y="273050"/>
            <a:ext cx="3008314" cy="1162050"/>
          </a:xfrm>
          <a:prstGeom prst="rect">
            <a:avLst/>
          </a:prstGeom>
          <a:effectLst>
            <a:outerShdw blurRad="38100" dist="38099" dir="2700000" rotWithShape="0">
              <a:srgbClr val="808080"/>
            </a:outerShdw>
          </a:effectLst>
        </p:spPr>
        <p:txBody>
          <a:bodyPr anchor="b"/>
          <a:lstStyle>
            <a:lvl1pPr algn="l">
              <a:defRPr sz="2000">
                <a:solidFill>
                  <a:srgbClr val="FFFF66"/>
                </a:solidFill>
                <a:latin typeface="Trebuchet MS"/>
                <a:ea typeface="Trebuchet MS"/>
                <a:cs typeface="Trebuchet MS"/>
                <a:sym typeface="Trebuchet MS"/>
              </a:defRPr>
            </a:lvl1pPr>
          </a:lstStyle>
          <a:p>
            <a:r>
              <a:t>Title Text</a:t>
            </a:r>
          </a:p>
        </p:txBody>
      </p:sp>
      <p:sp>
        <p:nvSpPr>
          <p:cNvPr id="413" name="Body Level One…"/>
          <p:cNvSpPr txBox="1">
            <a:spLocks noGrp="1"/>
          </p:cNvSpPr>
          <p:nvPr>
            <p:ph type="body" idx="1"/>
          </p:nvPr>
        </p:nvSpPr>
        <p:spPr>
          <a:xfrm>
            <a:off x="3575050" y="273050"/>
            <a:ext cx="5111750" cy="5853113"/>
          </a:xfrm>
          <a:prstGeom prst="rect">
            <a:avLst/>
          </a:prstGeom>
          <a:effectLst>
            <a:outerShdw blurRad="38100" dist="38099" dir="2700000" rotWithShape="0">
              <a:srgbClr val="808080"/>
            </a:outerShdw>
          </a:effectLst>
        </p:spPr>
        <p:txBody>
          <a:bodyPr>
            <a:normAutofit/>
          </a:bodyPr>
          <a:lstStyle>
            <a:lvl1pPr>
              <a:buFont typeface="Times Roman"/>
              <a:buChar char="•"/>
              <a:defRPr>
                <a:solidFill>
                  <a:srgbClr val="FFFF66"/>
                </a:solidFill>
                <a:latin typeface="Trebuchet MS"/>
                <a:ea typeface="Trebuchet MS"/>
                <a:cs typeface="Trebuchet MS"/>
                <a:sym typeface="Trebuchet MS"/>
              </a:defRPr>
            </a:lvl1pPr>
            <a:lvl2pPr>
              <a:buFont typeface="Times Roman"/>
              <a:buChar char="•"/>
              <a:defRPr>
                <a:solidFill>
                  <a:srgbClr val="FFFF66"/>
                </a:solidFill>
                <a:latin typeface="Trebuchet MS"/>
                <a:ea typeface="Trebuchet MS"/>
                <a:cs typeface="Trebuchet MS"/>
                <a:sym typeface="Trebuchet MS"/>
              </a:defRPr>
            </a:lvl2pPr>
            <a:lvl3pPr>
              <a:buFont typeface="Times Roman"/>
              <a:defRPr>
                <a:solidFill>
                  <a:srgbClr val="FFFF66"/>
                </a:solidFill>
                <a:latin typeface="Trebuchet MS"/>
                <a:ea typeface="Trebuchet MS"/>
                <a:cs typeface="Trebuchet MS"/>
                <a:sym typeface="Trebuchet MS"/>
              </a:defRPr>
            </a:lvl3pPr>
            <a:lvl4pPr>
              <a:buFont typeface="Times Roman"/>
              <a:buChar char="•"/>
              <a:defRPr>
                <a:solidFill>
                  <a:srgbClr val="FFFF66"/>
                </a:solidFill>
                <a:latin typeface="Trebuchet MS"/>
                <a:ea typeface="Trebuchet MS"/>
                <a:cs typeface="Trebuchet MS"/>
                <a:sym typeface="Trebuchet MS"/>
              </a:defRPr>
            </a:lvl4pPr>
            <a:lvl5pPr>
              <a:buFont typeface="Times Roman"/>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14" name="Text Placeholder 3"/>
          <p:cNvSpPr>
            <a:spLocks noGrp="1"/>
          </p:cNvSpPr>
          <p:nvPr>
            <p:ph type="body" sz="half" idx="21"/>
          </p:nvPr>
        </p:nvSpPr>
        <p:spPr>
          <a:xfrm>
            <a:off x="457199" y="1435100"/>
            <a:ext cx="3008315" cy="4691063"/>
          </a:xfrm>
          <a:prstGeom prst="rect">
            <a:avLst/>
          </a:prstGeom>
          <a:effectLst>
            <a:outerShdw blurRad="38100" dist="38099" dir="2700000" rotWithShape="0">
              <a:srgbClr val="808080"/>
            </a:outerShdw>
          </a:effectLst>
        </p:spPr>
        <p:txBody>
          <a:bodyPr>
            <a:normAutofit/>
          </a:bodyPr>
          <a:lstStyle/>
          <a:p>
            <a:pPr marL="0" indent="0" rtl="0">
              <a:spcBef>
                <a:spcPts val="300"/>
              </a:spcBef>
              <a:buSzTx/>
              <a:buNone/>
              <a:defRPr sz="1400">
                <a:solidFill>
                  <a:srgbClr val="FFFF66"/>
                </a:solidFill>
                <a:latin typeface="Trebuchet MS"/>
                <a:ea typeface="Trebuchet MS"/>
                <a:cs typeface="Trebuchet MS"/>
                <a:sym typeface="Trebuchet MS"/>
              </a:defRPr>
            </a:pPr>
            <a:endParaRPr/>
          </a:p>
        </p:txBody>
      </p:sp>
      <p:sp>
        <p:nvSpPr>
          <p:cNvPr id="41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2" name="Title Text"/>
          <p:cNvSpPr txBox="1">
            <a:spLocks noGrp="1"/>
          </p:cNvSpPr>
          <p:nvPr>
            <p:ph type="title"/>
          </p:nvPr>
        </p:nvSpPr>
        <p:spPr>
          <a:xfrm>
            <a:off x="1792288" y="4800600"/>
            <a:ext cx="5486401" cy="566738"/>
          </a:xfrm>
          <a:prstGeom prst="rect">
            <a:avLst/>
          </a:prstGeom>
          <a:effectLst>
            <a:outerShdw blurRad="38100" dist="38099" dir="2700000" rotWithShape="0">
              <a:srgbClr val="808080"/>
            </a:outerShdw>
          </a:effectLst>
        </p:spPr>
        <p:txBody>
          <a:bodyPr anchor="b"/>
          <a:lstStyle>
            <a:lvl1pPr algn="l">
              <a:defRPr sz="2000">
                <a:solidFill>
                  <a:srgbClr val="FFFF66"/>
                </a:solidFill>
                <a:latin typeface="Trebuchet MS"/>
                <a:ea typeface="Trebuchet MS"/>
                <a:cs typeface="Trebuchet MS"/>
                <a:sym typeface="Trebuchet MS"/>
              </a:defRPr>
            </a:lvl1pPr>
          </a:lstStyle>
          <a:p>
            <a:r>
              <a:t>Title Text</a:t>
            </a:r>
          </a:p>
        </p:txBody>
      </p:sp>
      <p:sp>
        <p:nvSpPr>
          <p:cNvPr id="423" name="Picture Placeholder 2"/>
          <p:cNvSpPr>
            <a:spLocks noGrp="1"/>
          </p:cNvSpPr>
          <p:nvPr>
            <p:ph type="pic" sz="half" idx="21"/>
          </p:nvPr>
        </p:nvSpPr>
        <p:spPr>
          <a:xfrm>
            <a:off x="1792288" y="612775"/>
            <a:ext cx="5486401" cy="4114800"/>
          </a:xfrm>
          <a:prstGeom prst="rect">
            <a:avLst/>
          </a:prstGeom>
          <a:effectLst>
            <a:outerShdw blurRad="38100" dist="38099" dir="2700000" rotWithShape="0">
              <a:srgbClr val="808080"/>
            </a:outerShdw>
          </a:effectLst>
        </p:spPr>
        <p:txBody>
          <a:bodyPr lIns="91439" rIns="91439"/>
          <a:lstStyle/>
          <a:p>
            <a:endParaRPr/>
          </a:p>
        </p:txBody>
      </p:sp>
      <p:sp>
        <p:nvSpPr>
          <p:cNvPr id="424" name="Body Level One…"/>
          <p:cNvSpPr txBox="1">
            <a:spLocks noGrp="1"/>
          </p:cNvSpPr>
          <p:nvPr>
            <p:ph type="body" sz="quarter" idx="1"/>
          </p:nvPr>
        </p:nvSpPr>
        <p:spPr>
          <a:xfrm>
            <a:off x="1792288" y="5367337"/>
            <a:ext cx="5486401" cy="804863"/>
          </a:xfrm>
          <a:prstGeom prst="rect">
            <a:avLst/>
          </a:prstGeom>
          <a:effectLst>
            <a:outerShdw blurRad="38100" dist="38099" dir="2700000" rotWithShape="0">
              <a:srgbClr val="808080"/>
            </a:outerShdw>
          </a:effectLst>
        </p:spPr>
        <p:txBody>
          <a:bodyPr>
            <a:normAutofit/>
          </a:bodyPr>
          <a:lstStyle>
            <a:lvl1pPr marL="0" indent="0">
              <a:spcBef>
                <a:spcPts val="300"/>
              </a:spcBef>
              <a:buSzTx/>
              <a:buNone/>
              <a:defRPr sz="1400">
                <a:solidFill>
                  <a:srgbClr val="FFFF66"/>
                </a:solidFill>
                <a:latin typeface="Trebuchet MS"/>
                <a:ea typeface="Trebuchet MS"/>
                <a:cs typeface="Trebuchet MS"/>
                <a:sym typeface="Trebuchet MS"/>
              </a:defRPr>
            </a:lvl1pPr>
            <a:lvl2pPr marL="0" indent="457200">
              <a:spcBef>
                <a:spcPts val="300"/>
              </a:spcBef>
              <a:buSzTx/>
              <a:buNone/>
              <a:defRPr sz="1400">
                <a:solidFill>
                  <a:srgbClr val="FFFF66"/>
                </a:solidFill>
                <a:latin typeface="Trebuchet MS"/>
                <a:ea typeface="Trebuchet MS"/>
                <a:cs typeface="Trebuchet MS"/>
                <a:sym typeface="Trebuchet MS"/>
              </a:defRPr>
            </a:lvl2pPr>
            <a:lvl3pPr marL="0" indent="914400">
              <a:spcBef>
                <a:spcPts val="300"/>
              </a:spcBef>
              <a:buSzTx/>
              <a:buNone/>
              <a:defRPr sz="1400">
                <a:solidFill>
                  <a:srgbClr val="FFFF66"/>
                </a:solidFill>
                <a:latin typeface="Trebuchet MS"/>
                <a:ea typeface="Trebuchet MS"/>
                <a:cs typeface="Trebuchet MS"/>
                <a:sym typeface="Trebuchet MS"/>
              </a:defRPr>
            </a:lvl3pPr>
            <a:lvl4pPr marL="0" indent="1371600">
              <a:spcBef>
                <a:spcPts val="300"/>
              </a:spcBef>
              <a:buSzTx/>
              <a:buNone/>
              <a:defRPr sz="1400">
                <a:solidFill>
                  <a:srgbClr val="FFFF66"/>
                </a:solidFill>
                <a:latin typeface="Trebuchet MS"/>
                <a:ea typeface="Trebuchet MS"/>
                <a:cs typeface="Trebuchet MS"/>
                <a:sym typeface="Trebuchet MS"/>
              </a:defRPr>
            </a:lvl4pPr>
            <a:lvl5pPr marL="0" indent="1828800">
              <a:spcBef>
                <a:spcPts val="300"/>
              </a:spcBef>
              <a:buSzTx/>
              <a:buNone/>
              <a:defRPr sz="14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2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3" name="Title Text"/>
          <p:cNvSpPr txBox="1">
            <a:spLocks noGrp="1"/>
          </p:cNvSpPr>
          <p:nvPr>
            <p:ph type="title"/>
          </p:nvPr>
        </p:nvSpPr>
        <p:spPr>
          <a:prstGeom prst="rect">
            <a:avLst/>
          </a:prstGeom>
        </p:spPr>
        <p:txBody>
          <a:bodyPr/>
          <a:lstStyle/>
          <a:p>
            <a:r>
              <a:t>Title Text</a:t>
            </a:r>
          </a:p>
        </p:txBody>
      </p:sp>
      <p:sp>
        <p:nvSpPr>
          <p:cNvPr id="74"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Blip>
                <a:blip r:embed="rId2"/>
              </a:buBlip>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000000"/>
        </a:soli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xfrm>
            <a:off x="685800" y="2130425"/>
            <a:ext cx="7772400" cy="1470025"/>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3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chemeClr val="accent3">
                    <a:lumOff val="44000"/>
                  </a:schemeClr>
                </a:solidFill>
              </a:defRPr>
            </a:lvl1pPr>
            <a:lvl2pPr marL="0" indent="457200" algn="ctr">
              <a:buSzTx/>
              <a:buNone/>
              <a:defRPr>
                <a:solidFill>
                  <a:schemeClr val="accent3">
                    <a:lumOff val="44000"/>
                  </a:schemeClr>
                </a:solidFill>
              </a:defRPr>
            </a:lvl2pPr>
            <a:lvl3pPr marL="0" indent="914400" algn="ctr">
              <a:buSzTx/>
              <a:buNone/>
              <a:defRPr>
                <a:solidFill>
                  <a:schemeClr val="accent3">
                    <a:lumOff val="44000"/>
                  </a:schemeClr>
                </a:solidFill>
              </a:defRPr>
            </a:lvl3pPr>
            <a:lvl4pPr marL="0" indent="1371600" algn="ctr">
              <a:buSzTx/>
              <a:buNone/>
              <a:defRPr>
                <a:solidFill>
                  <a:schemeClr val="accent3">
                    <a:lumOff val="44000"/>
                  </a:schemeClr>
                </a:solidFill>
              </a:defRPr>
            </a:lvl4pPr>
            <a:lvl5pPr marL="0" indent="1828800" algn="ctr">
              <a:buSzTx/>
              <a:buNone/>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34"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000000"/>
        </a:solidFill>
        <a:effectLst/>
      </p:bgPr>
    </p:bg>
    <p:spTree>
      <p:nvGrpSpPr>
        <p:cNvPr id="1" name=""/>
        <p:cNvGrpSpPr/>
        <p:nvPr/>
      </p:nvGrpSpPr>
      <p:grpSpPr>
        <a:xfrm>
          <a:off x="0" y="0"/>
          <a:ext cx="0" cy="0"/>
          <a:chOff x="0" y="0"/>
          <a:chExt cx="0" cy="0"/>
        </a:xfrm>
      </p:grpSpPr>
      <p:sp>
        <p:nvSpPr>
          <p:cNvPr id="441"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42"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000000"/>
        </a:solidFill>
        <a:effectLst/>
      </p:bgPr>
    </p:bg>
    <p:spTree>
      <p:nvGrpSpPr>
        <p:cNvPr id="1" name=""/>
        <p:cNvGrpSpPr/>
        <p:nvPr/>
      </p:nvGrpSpPr>
      <p:grpSpPr>
        <a:xfrm>
          <a:off x="0" y="0"/>
          <a:ext cx="0" cy="0"/>
          <a:chOff x="0" y="0"/>
          <a:chExt cx="0" cy="0"/>
        </a:xfrm>
      </p:grpSpPr>
      <p:sp>
        <p:nvSpPr>
          <p:cNvPr id="450"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chemeClr val="accent3">
                    <a:lumOff val="44000"/>
                  </a:schemeClr>
                </a:solidFill>
                <a:latin typeface="Arial"/>
                <a:ea typeface="Arial"/>
                <a:cs typeface="Arial"/>
                <a:sym typeface="Arial"/>
              </a:defRPr>
            </a:lvl1pPr>
          </a:lstStyle>
          <a:p>
            <a:r>
              <a:t>Title Text</a:t>
            </a:r>
          </a:p>
        </p:txBody>
      </p:sp>
      <p:sp>
        <p:nvSpPr>
          <p:cNvPr id="45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defRPr>
            </a:lvl1pPr>
            <a:lvl2pPr marL="0" indent="457200">
              <a:spcBef>
                <a:spcPts val="400"/>
              </a:spcBef>
              <a:buSzTx/>
              <a:buNone/>
              <a:defRPr sz="2000">
                <a:solidFill>
                  <a:schemeClr val="accent3">
                    <a:lumOff val="44000"/>
                  </a:schemeClr>
                </a:solidFill>
              </a:defRPr>
            </a:lvl2pPr>
            <a:lvl3pPr marL="0" indent="914400">
              <a:spcBef>
                <a:spcPts val="400"/>
              </a:spcBef>
              <a:buSzTx/>
              <a:buNone/>
              <a:defRPr sz="2000">
                <a:solidFill>
                  <a:schemeClr val="accent3">
                    <a:lumOff val="44000"/>
                  </a:schemeClr>
                </a:solidFill>
              </a:defRPr>
            </a:lvl3pPr>
            <a:lvl4pPr marL="0" indent="1371600">
              <a:spcBef>
                <a:spcPts val="400"/>
              </a:spcBef>
              <a:buSzTx/>
              <a:buNone/>
              <a:defRPr sz="2000">
                <a:solidFill>
                  <a:schemeClr val="accent3">
                    <a:lumOff val="44000"/>
                  </a:schemeClr>
                </a:solidFill>
              </a:defRPr>
            </a:lvl4pPr>
            <a:lvl5pPr marL="0" indent="1828800">
              <a:spcBef>
                <a:spcPts val="400"/>
              </a:spcBef>
              <a:buSzTx/>
              <a:buNone/>
              <a:defRPr sz="20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52"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000000"/>
        </a:solidFill>
        <a:effectLst/>
      </p:bgPr>
    </p:bg>
    <p:spTree>
      <p:nvGrpSpPr>
        <p:cNvPr id="1" name=""/>
        <p:cNvGrpSpPr/>
        <p:nvPr/>
      </p:nvGrpSpPr>
      <p:grpSpPr>
        <a:xfrm>
          <a:off x="0" y="0"/>
          <a:ext cx="0" cy="0"/>
          <a:chOff x="0" y="0"/>
          <a:chExt cx="0" cy="0"/>
        </a:xfrm>
      </p:grpSpPr>
      <p:sp>
        <p:nvSpPr>
          <p:cNvPr id="459"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6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solidFill>
                  <a:schemeClr val="accent3">
                    <a:lumOff val="44000"/>
                  </a:schemeClr>
                </a:solidFill>
              </a:defRPr>
            </a:lvl1pPr>
            <a:lvl2pPr marL="790575" indent="-333375">
              <a:spcBef>
                <a:spcPts val="600"/>
              </a:spcBef>
              <a:defRPr sz="2800">
                <a:solidFill>
                  <a:schemeClr val="accent3">
                    <a:lumOff val="44000"/>
                  </a:schemeClr>
                </a:solidFill>
              </a:defRPr>
            </a:lvl2pPr>
            <a:lvl3pPr marL="1234439" indent="-320039">
              <a:spcBef>
                <a:spcPts val="600"/>
              </a:spcBef>
              <a:defRPr sz="2800">
                <a:solidFill>
                  <a:schemeClr val="accent3">
                    <a:lumOff val="44000"/>
                  </a:schemeClr>
                </a:solidFill>
              </a:defRPr>
            </a:lvl3pPr>
            <a:lvl4pPr marL="1727200" indent="-355600">
              <a:spcBef>
                <a:spcPts val="600"/>
              </a:spcBef>
              <a:defRPr sz="2800">
                <a:solidFill>
                  <a:schemeClr val="accent3">
                    <a:lumOff val="44000"/>
                  </a:schemeClr>
                </a:solidFill>
              </a:defRPr>
            </a:lvl4pPr>
            <a:lvl5pPr marL="2184400" indent="-355600">
              <a:spcBef>
                <a:spcPts val="600"/>
              </a:spcBef>
              <a:defRPr sz="28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61"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000000"/>
        </a:solidFill>
        <a:effectLst/>
      </p:bgPr>
    </p:bg>
    <p:spTree>
      <p:nvGrpSpPr>
        <p:cNvPr id="1" name=""/>
        <p:cNvGrpSpPr/>
        <p:nvPr/>
      </p:nvGrpSpPr>
      <p:grpSpPr>
        <a:xfrm>
          <a:off x="0" y="0"/>
          <a:ext cx="0" cy="0"/>
          <a:chOff x="0" y="0"/>
          <a:chExt cx="0" cy="0"/>
        </a:xfrm>
      </p:grpSpPr>
      <p:sp>
        <p:nvSpPr>
          <p:cNvPr id="468" name="Title Text"/>
          <p:cNvSpPr txBox="1">
            <a:spLocks noGrp="1"/>
          </p:cNvSpPr>
          <p:nvPr>
            <p:ph type="title"/>
          </p:nvPr>
        </p:nvSpPr>
        <p:spPr>
          <a:xfrm>
            <a:off x="457200" y="274638"/>
            <a:ext cx="8229600" cy="1143001"/>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6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defRPr>
            </a:lvl1pPr>
            <a:lvl2pPr marL="0" indent="457200">
              <a:spcBef>
                <a:spcPts val="500"/>
              </a:spcBef>
              <a:buSzTx/>
              <a:buNone/>
              <a:defRPr sz="2400" b="1">
                <a:solidFill>
                  <a:schemeClr val="accent3">
                    <a:lumOff val="44000"/>
                  </a:schemeClr>
                </a:solidFill>
              </a:defRPr>
            </a:lvl2pPr>
            <a:lvl3pPr marL="0" indent="914400">
              <a:spcBef>
                <a:spcPts val="500"/>
              </a:spcBef>
              <a:buSzTx/>
              <a:buNone/>
              <a:defRPr sz="2400" b="1">
                <a:solidFill>
                  <a:schemeClr val="accent3">
                    <a:lumOff val="44000"/>
                  </a:schemeClr>
                </a:solidFill>
              </a:defRPr>
            </a:lvl3pPr>
            <a:lvl4pPr marL="0" indent="1371600">
              <a:spcBef>
                <a:spcPts val="500"/>
              </a:spcBef>
              <a:buSzTx/>
              <a:buNone/>
              <a:defRPr sz="2400" b="1">
                <a:solidFill>
                  <a:schemeClr val="accent3">
                    <a:lumOff val="44000"/>
                  </a:schemeClr>
                </a:solidFill>
              </a:defRPr>
            </a:lvl4pPr>
            <a:lvl5pPr marL="0" indent="1828800">
              <a:spcBef>
                <a:spcPts val="500"/>
              </a:spcBef>
              <a:buSzTx/>
              <a:buNone/>
              <a:defRPr sz="2400" b="1">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7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solidFill>
                  <a:schemeClr val="accent3">
                    <a:lumOff val="44000"/>
                  </a:schemeClr>
                </a:solidFill>
              </a:defRPr>
            </a:pPr>
            <a:endParaRPr/>
          </a:p>
        </p:txBody>
      </p:sp>
      <p:sp>
        <p:nvSpPr>
          <p:cNvPr id="471"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000000"/>
        </a:solidFill>
        <a:effectLst/>
      </p:bgPr>
    </p:bg>
    <p:spTree>
      <p:nvGrpSpPr>
        <p:cNvPr id="1" name=""/>
        <p:cNvGrpSpPr/>
        <p:nvPr/>
      </p:nvGrpSpPr>
      <p:grpSpPr>
        <a:xfrm>
          <a:off x="0" y="0"/>
          <a:ext cx="0" cy="0"/>
          <a:chOff x="0" y="0"/>
          <a:chExt cx="0" cy="0"/>
        </a:xfrm>
      </p:grpSpPr>
      <p:sp>
        <p:nvSpPr>
          <p:cNvPr id="478"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79"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0000"/>
        </a:solidFill>
        <a:effectLst/>
      </p:bgPr>
    </p:bg>
    <p:spTree>
      <p:nvGrpSpPr>
        <p:cNvPr id="1" name=""/>
        <p:cNvGrpSpPr/>
        <p:nvPr/>
      </p:nvGrpSpPr>
      <p:grpSpPr>
        <a:xfrm>
          <a:off x="0" y="0"/>
          <a:ext cx="0" cy="0"/>
          <a:chOff x="0" y="0"/>
          <a:chExt cx="0" cy="0"/>
        </a:xfrm>
      </p:grpSpPr>
      <p:sp>
        <p:nvSpPr>
          <p:cNvPr id="48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000000"/>
        </a:solidFill>
        <a:effectLst/>
      </p:bgPr>
    </p:bg>
    <p:spTree>
      <p:nvGrpSpPr>
        <p:cNvPr id="1" name=""/>
        <p:cNvGrpSpPr/>
        <p:nvPr/>
      </p:nvGrpSpPr>
      <p:grpSpPr>
        <a:xfrm>
          <a:off x="0" y="0"/>
          <a:ext cx="0" cy="0"/>
          <a:chOff x="0" y="0"/>
          <a:chExt cx="0" cy="0"/>
        </a:xfrm>
      </p:grpSpPr>
      <p:sp>
        <p:nvSpPr>
          <p:cNvPr id="493" name="Title Text"/>
          <p:cNvSpPr txBox="1">
            <a:spLocks noGrp="1"/>
          </p:cNvSpPr>
          <p:nvPr>
            <p:ph type="title"/>
          </p:nvPr>
        </p:nvSpPr>
        <p:spPr>
          <a:xfrm>
            <a:off x="457200" y="273050"/>
            <a:ext cx="3008314" cy="1162050"/>
          </a:xfrm>
          <a:prstGeom prst="rect">
            <a:avLst/>
          </a:prstGeom>
        </p:spPr>
        <p:txBody>
          <a:bodyPr anchor="b"/>
          <a:lstStyle>
            <a:lvl1pPr algn="l">
              <a:defRPr sz="2000">
                <a:solidFill>
                  <a:schemeClr val="accent3">
                    <a:lumOff val="44000"/>
                  </a:schemeClr>
                </a:solidFill>
                <a:latin typeface="Arial"/>
                <a:ea typeface="Arial"/>
                <a:cs typeface="Arial"/>
                <a:sym typeface="Arial"/>
              </a:defRPr>
            </a:lvl1pPr>
          </a:lstStyle>
          <a:p>
            <a:r>
              <a:t>Title Text</a:t>
            </a:r>
          </a:p>
        </p:txBody>
      </p:sp>
      <p:sp>
        <p:nvSpPr>
          <p:cNvPr id="494"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95"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solidFill>
                  <a:schemeClr val="accent3">
                    <a:lumOff val="44000"/>
                  </a:schemeClr>
                </a:solidFill>
              </a:defRPr>
            </a:pPr>
            <a:endParaRPr/>
          </a:p>
        </p:txBody>
      </p:sp>
      <p:sp>
        <p:nvSpPr>
          <p:cNvPr id="49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000000"/>
        </a:solidFill>
        <a:effectLst/>
      </p:bgPr>
    </p:bg>
    <p:spTree>
      <p:nvGrpSpPr>
        <p:cNvPr id="1" name=""/>
        <p:cNvGrpSpPr/>
        <p:nvPr/>
      </p:nvGrpSpPr>
      <p:grpSpPr>
        <a:xfrm>
          <a:off x="0" y="0"/>
          <a:ext cx="0" cy="0"/>
          <a:chOff x="0" y="0"/>
          <a:chExt cx="0" cy="0"/>
        </a:xfrm>
      </p:grpSpPr>
      <p:sp>
        <p:nvSpPr>
          <p:cNvPr id="503" name="Title Text"/>
          <p:cNvSpPr txBox="1">
            <a:spLocks noGrp="1"/>
          </p:cNvSpPr>
          <p:nvPr>
            <p:ph type="title"/>
          </p:nvPr>
        </p:nvSpPr>
        <p:spPr>
          <a:xfrm>
            <a:off x="1792288" y="4800600"/>
            <a:ext cx="5486401" cy="566738"/>
          </a:xfrm>
          <a:prstGeom prst="rect">
            <a:avLst/>
          </a:prstGeom>
        </p:spPr>
        <p:txBody>
          <a:bodyPr anchor="b"/>
          <a:lstStyle>
            <a:lvl1pPr algn="l">
              <a:defRPr sz="2000">
                <a:solidFill>
                  <a:schemeClr val="accent3">
                    <a:lumOff val="44000"/>
                  </a:schemeClr>
                </a:solidFill>
                <a:latin typeface="Arial"/>
                <a:ea typeface="Arial"/>
                <a:cs typeface="Arial"/>
                <a:sym typeface="Arial"/>
              </a:defRPr>
            </a:lvl1pPr>
          </a:lstStyle>
          <a:p>
            <a:r>
              <a:t>Title Text</a:t>
            </a:r>
          </a:p>
        </p:txBody>
      </p:sp>
      <p:sp>
        <p:nvSpPr>
          <p:cNvPr id="50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50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defRPr>
            </a:lvl1pPr>
            <a:lvl2pPr marL="0" indent="457200">
              <a:spcBef>
                <a:spcPts val="300"/>
              </a:spcBef>
              <a:buSzTx/>
              <a:buNone/>
              <a:defRPr sz="1400">
                <a:solidFill>
                  <a:schemeClr val="accent3">
                    <a:lumOff val="44000"/>
                  </a:schemeClr>
                </a:solidFill>
              </a:defRPr>
            </a:lvl2pPr>
            <a:lvl3pPr marL="0" indent="914400">
              <a:spcBef>
                <a:spcPts val="300"/>
              </a:spcBef>
              <a:buSzTx/>
              <a:buNone/>
              <a:defRPr sz="1400">
                <a:solidFill>
                  <a:schemeClr val="accent3">
                    <a:lumOff val="44000"/>
                  </a:schemeClr>
                </a:solidFill>
              </a:defRPr>
            </a:lvl3pPr>
            <a:lvl4pPr marL="0" indent="1371600">
              <a:spcBef>
                <a:spcPts val="300"/>
              </a:spcBef>
              <a:buSzTx/>
              <a:buNone/>
              <a:defRPr sz="1400">
                <a:solidFill>
                  <a:schemeClr val="accent3">
                    <a:lumOff val="44000"/>
                  </a:schemeClr>
                </a:solidFill>
              </a:defRPr>
            </a:lvl4pPr>
            <a:lvl5pPr marL="0" indent="1828800">
              <a:spcBef>
                <a:spcPts val="300"/>
              </a:spcBef>
              <a:buSzTx/>
              <a:buNone/>
              <a:defRPr sz="14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0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and 4 Content">
    <p:bg>
      <p:bgPr>
        <a:solidFill>
          <a:srgbClr val="000000"/>
        </a:solidFill>
        <a:effectLst/>
      </p:bgPr>
    </p:bg>
    <p:spTree>
      <p:nvGrpSpPr>
        <p:cNvPr id="1" name=""/>
        <p:cNvGrpSpPr/>
        <p:nvPr/>
      </p:nvGrpSpPr>
      <p:grpSpPr>
        <a:xfrm>
          <a:off x="0" y="0"/>
          <a:ext cx="0" cy="0"/>
          <a:chOff x="0" y="0"/>
          <a:chExt cx="0" cy="0"/>
        </a:xfrm>
      </p:grpSpPr>
      <p:sp>
        <p:nvSpPr>
          <p:cNvPr id="513" name="Title Text"/>
          <p:cNvSpPr txBox="1">
            <a:spLocks noGrp="1"/>
          </p:cNvSpPr>
          <p:nvPr>
            <p:ph type="title"/>
          </p:nvPr>
        </p:nvSpPr>
        <p:spPr>
          <a:xfrm>
            <a:off x="685800" y="609600"/>
            <a:ext cx="7772400"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514" name="Body Level One…"/>
          <p:cNvSpPr txBox="1">
            <a:spLocks noGrp="1"/>
          </p:cNvSpPr>
          <p:nvPr>
            <p:ph type="body" sz="quarter" idx="1"/>
          </p:nvPr>
        </p:nvSpPr>
        <p:spPr>
          <a:xfrm>
            <a:off x="685800" y="1981200"/>
            <a:ext cx="3810000" cy="19812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15"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83"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4"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Content, and 2 Content">
    <p:bg>
      <p:bgPr>
        <a:solidFill>
          <a:srgbClr val="000000"/>
        </a:solidFill>
        <a:effectLst/>
      </p:bgPr>
    </p:bg>
    <p:spTree>
      <p:nvGrpSpPr>
        <p:cNvPr id="1" name=""/>
        <p:cNvGrpSpPr/>
        <p:nvPr/>
      </p:nvGrpSpPr>
      <p:grpSpPr>
        <a:xfrm>
          <a:off x="0" y="0"/>
          <a:ext cx="0" cy="0"/>
          <a:chOff x="0" y="0"/>
          <a:chExt cx="0" cy="0"/>
        </a:xfrm>
      </p:grpSpPr>
      <p:sp>
        <p:nvSpPr>
          <p:cNvPr id="522" name="Title Text"/>
          <p:cNvSpPr txBox="1">
            <a:spLocks noGrp="1"/>
          </p:cNvSpPr>
          <p:nvPr>
            <p:ph type="title"/>
          </p:nvPr>
        </p:nvSpPr>
        <p:spPr>
          <a:xfrm>
            <a:off x="685800" y="609600"/>
            <a:ext cx="7772400"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523" name="Body Level One…"/>
          <p:cNvSpPr txBox="1">
            <a:spLocks noGrp="1"/>
          </p:cNvSpPr>
          <p:nvPr>
            <p:ph type="body" sz="half" idx="1"/>
          </p:nvPr>
        </p:nvSpPr>
        <p:spPr>
          <a:xfrm>
            <a:off x="685800" y="1981200"/>
            <a:ext cx="3810000" cy="41148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24"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531" name="Title Text"/>
          <p:cNvSpPr txBox="1">
            <a:spLocks noGrp="1"/>
          </p:cNvSpPr>
          <p:nvPr>
            <p:ph type="title"/>
          </p:nvPr>
        </p:nvSpPr>
        <p:spPr>
          <a:xfrm>
            <a:off x="685800" y="1122362"/>
            <a:ext cx="7772400" cy="2387601"/>
          </a:xfrm>
          <a:prstGeom prst="rect">
            <a:avLst/>
          </a:prstGeom>
        </p:spPr>
        <p:txBody>
          <a:bodyPr anchor="b"/>
          <a:lstStyle>
            <a:lvl1pPr>
              <a:lnSpc>
                <a:spcPct val="90000"/>
              </a:lnSpc>
              <a:defRPr sz="6000" b="0">
                <a:solidFill>
                  <a:srgbClr val="000000"/>
                </a:solidFill>
                <a:latin typeface="Calibri Light"/>
                <a:ea typeface="Calibri Light"/>
                <a:cs typeface="Calibri Light"/>
                <a:sym typeface="Calibri Light"/>
              </a:defRPr>
            </a:lvl1pPr>
          </a:lstStyle>
          <a:p>
            <a:r>
              <a:t>Title Text</a:t>
            </a:r>
          </a:p>
        </p:txBody>
      </p:sp>
      <p:sp>
        <p:nvSpPr>
          <p:cNvPr id="532" name="Body Level One…"/>
          <p:cNvSpPr txBox="1">
            <a:spLocks noGrp="1"/>
          </p:cNvSpPr>
          <p:nvPr>
            <p:ph type="body" sz="quarter" idx="1"/>
          </p:nvPr>
        </p:nvSpPr>
        <p:spPr>
          <a:xfrm>
            <a:off x="1143000" y="3602037"/>
            <a:ext cx="6858000" cy="1655763"/>
          </a:xfrm>
          <a:prstGeom prst="rect">
            <a:avLst/>
          </a:prstGeom>
        </p:spPr>
        <p:txBody>
          <a:bodyPr>
            <a:normAutofit/>
          </a:bodyPr>
          <a:lstStyle>
            <a:lvl1pPr marL="0" indent="0" algn="ctr">
              <a:lnSpc>
                <a:spcPct val="90000"/>
              </a:lnSpc>
              <a:spcBef>
                <a:spcPts val="1000"/>
              </a:spcBef>
              <a:buSzTx/>
              <a:buNone/>
              <a:defRPr sz="2400">
                <a:latin typeface="Calibri"/>
                <a:ea typeface="Calibri"/>
                <a:cs typeface="Calibri"/>
                <a:sym typeface="Calibri"/>
              </a:defRPr>
            </a:lvl1pPr>
            <a:lvl2pPr marL="0" indent="457200" algn="ctr">
              <a:lnSpc>
                <a:spcPct val="90000"/>
              </a:lnSpc>
              <a:spcBef>
                <a:spcPts val="1000"/>
              </a:spcBef>
              <a:buSzTx/>
              <a:buNone/>
              <a:defRPr sz="2400">
                <a:latin typeface="Calibri"/>
                <a:ea typeface="Calibri"/>
                <a:cs typeface="Calibri"/>
                <a:sym typeface="Calibri"/>
              </a:defRPr>
            </a:lvl2pPr>
            <a:lvl3pPr marL="0" indent="914400" algn="ctr">
              <a:lnSpc>
                <a:spcPct val="90000"/>
              </a:lnSpc>
              <a:spcBef>
                <a:spcPts val="1000"/>
              </a:spcBef>
              <a:buSzTx/>
              <a:buNone/>
              <a:defRPr sz="2400">
                <a:latin typeface="Calibri"/>
                <a:ea typeface="Calibri"/>
                <a:cs typeface="Calibri"/>
                <a:sym typeface="Calibri"/>
              </a:defRPr>
            </a:lvl3pPr>
            <a:lvl4pPr marL="0" indent="1371600" algn="ctr">
              <a:lnSpc>
                <a:spcPct val="90000"/>
              </a:lnSpc>
              <a:spcBef>
                <a:spcPts val="1000"/>
              </a:spcBef>
              <a:buSzTx/>
              <a:buNone/>
              <a:defRPr sz="2400">
                <a:latin typeface="Calibri"/>
                <a:ea typeface="Calibri"/>
                <a:cs typeface="Calibri"/>
                <a:sym typeface="Calibri"/>
              </a:defRPr>
            </a:lvl4pPr>
            <a:lvl5pPr marL="0" indent="1828800" algn="ctr">
              <a:lnSpc>
                <a:spcPct val="90000"/>
              </a:lnSpc>
              <a:spcBef>
                <a:spcPts val="1000"/>
              </a:spcBef>
              <a:buSzTx/>
              <a:buNone/>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33"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40"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41" name="Body Level One…"/>
          <p:cNvSpPr txBox="1">
            <a:spLocks noGrp="1"/>
          </p:cNvSpPr>
          <p:nvPr>
            <p:ph type="body" idx="1"/>
          </p:nvPr>
        </p:nvSpPr>
        <p:spPr>
          <a:xfrm>
            <a:off x="628650" y="1825625"/>
            <a:ext cx="7886700" cy="4351338"/>
          </a:xfrm>
          <a:prstGeom prst="rect">
            <a:avLst/>
          </a:prstGeom>
        </p:spPr>
        <p:txBody>
          <a:bodyPr>
            <a:normAutofit/>
          </a:bodyPr>
          <a:lstStyle>
            <a:lvl1pPr marL="228600" indent="-228600">
              <a:lnSpc>
                <a:spcPct val="90000"/>
              </a:lnSpc>
              <a:spcBef>
                <a:spcPts val="1000"/>
              </a:spcBef>
              <a:buFont typeface="Arial"/>
              <a:buChar char="•"/>
              <a:defRPr sz="2800">
                <a:latin typeface="Calibri"/>
                <a:ea typeface="Calibri"/>
                <a:cs typeface="Calibri"/>
                <a:sym typeface="Calibri"/>
              </a:defRPr>
            </a:lvl1pPr>
            <a:lvl2pPr marL="723900" indent="-266700">
              <a:lnSpc>
                <a:spcPct val="90000"/>
              </a:lnSpc>
              <a:spcBef>
                <a:spcPts val="1000"/>
              </a:spcBef>
              <a:buFont typeface="Arial"/>
              <a:buChar char="•"/>
              <a:defRPr sz="2800">
                <a:latin typeface="Calibri"/>
                <a:ea typeface="Calibri"/>
                <a:cs typeface="Calibri"/>
                <a:sym typeface="Calibri"/>
              </a:defRPr>
            </a:lvl2pPr>
            <a:lvl3pPr marL="1234439" indent="-320039">
              <a:lnSpc>
                <a:spcPct val="90000"/>
              </a:lnSpc>
              <a:spcBef>
                <a:spcPts val="1000"/>
              </a:spcBef>
              <a:buFont typeface="Arial"/>
              <a:defRPr sz="2800">
                <a:latin typeface="Calibri"/>
                <a:ea typeface="Calibri"/>
                <a:cs typeface="Calibri"/>
                <a:sym typeface="Calibri"/>
              </a:defRPr>
            </a:lvl3pPr>
            <a:lvl4pPr marL="1727200" indent="-355600">
              <a:lnSpc>
                <a:spcPct val="90000"/>
              </a:lnSpc>
              <a:spcBef>
                <a:spcPts val="1000"/>
              </a:spcBef>
              <a:buFont typeface="Arial"/>
              <a:buChar char="•"/>
              <a:defRPr sz="2800">
                <a:latin typeface="Calibri"/>
                <a:ea typeface="Calibri"/>
                <a:cs typeface="Calibri"/>
                <a:sym typeface="Calibri"/>
              </a:defRPr>
            </a:lvl4pPr>
            <a:lvl5pPr marL="2184400" indent="-355600">
              <a:lnSpc>
                <a:spcPct val="90000"/>
              </a:lnSpc>
              <a:spcBef>
                <a:spcPts val="1000"/>
              </a:spcBef>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42"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49" name="Title Text"/>
          <p:cNvSpPr txBox="1">
            <a:spLocks noGrp="1"/>
          </p:cNvSpPr>
          <p:nvPr>
            <p:ph type="title"/>
          </p:nvPr>
        </p:nvSpPr>
        <p:spPr>
          <a:xfrm>
            <a:off x="623887" y="1709739"/>
            <a:ext cx="7886701" cy="2852737"/>
          </a:xfrm>
          <a:prstGeom prst="rect">
            <a:avLst/>
          </a:prstGeom>
        </p:spPr>
        <p:txBody>
          <a:bodyPr anchor="b"/>
          <a:lstStyle>
            <a:lvl1pPr algn="l">
              <a:lnSpc>
                <a:spcPct val="90000"/>
              </a:lnSpc>
              <a:defRPr sz="6000" b="0">
                <a:solidFill>
                  <a:srgbClr val="000000"/>
                </a:solidFill>
                <a:latin typeface="Calibri Light"/>
                <a:ea typeface="Calibri Light"/>
                <a:cs typeface="Calibri Light"/>
                <a:sym typeface="Calibri Light"/>
              </a:defRPr>
            </a:lvl1pPr>
          </a:lstStyle>
          <a:p>
            <a:r>
              <a:t>Title Text</a:t>
            </a:r>
          </a:p>
        </p:txBody>
      </p:sp>
      <p:sp>
        <p:nvSpPr>
          <p:cNvPr id="550" name="Body Level One…"/>
          <p:cNvSpPr txBox="1">
            <a:spLocks noGrp="1"/>
          </p:cNvSpPr>
          <p:nvPr>
            <p:ph type="body" sz="quarter" idx="1"/>
          </p:nvPr>
        </p:nvSpPr>
        <p:spPr>
          <a:xfrm>
            <a:off x="623887" y="4589464"/>
            <a:ext cx="7886701" cy="1500188"/>
          </a:xfrm>
          <a:prstGeom prst="rect">
            <a:avLst/>
          </a:prstGeom>
        </p:spPr>
        <p:txBody>
          <a:bodyPr>
            <a:normAutofit/>
          </a:bodyPr>
          <a:lstStyle>
            <a:lvl1pPr marL="0" indent="0">
              <a:lnSpc>
                <a:spcPct val="90000"/>
              </a:lnSpc>
              <a:spcBef>
                <a:spcPts val="1000"/>
              </a:spcBef>
              <a:buSzTx/>
              <a:buNone/>
              <a:defRPr sz="2400">
                <a:latin typeface="Calibri"/>
                <a:ea typeface="Calibri"/>
                <a:cs typeface="Calibri"/>
                <a:sym typeface="Calibri"/>
              </a:defRPr>
            </a:lvl1pPr>
            <a:lvl2pPr marL="0" indent="457200">
              <a:lnSpc>
                <a:spcPct val="90000"/>
              </a:lnSpc>
              <a:spcBef>
                <a:spcPts val="1000"/>
              </a:spcBef>
              <a:buSzTx/>
              <a:buNone/>
              <a:defRPr sz="2400">
                <a:latin typeface="Calibri"/>
                <a:ea typeface="Calibri"/>
                <a:cs typeface="Calibri"/>
                <a:sym typeface="Calibri"/>
              </a:defRPr>
            </a:lvl2pPr>
            <a:lvl3pPr marL="0" indent="914400">
              <a:lnSpc>
                <a:spcPct val="90000"/>
              </a:lnSpc>
              <a:spcBef>
                <a:spcPts val="1000"/>
              </a:spcBef>
              <a:buSzTx/>
              <a:buNone/>
              <a:defRPr sz="2400">
                <a:latin typeface="Calibri"/>
                <a:ea typeface="Calibri"/>
                <a:cs typeface="Calibri"/>
                <a:sym typeface="Calibri"/>
              </a:defRPr>
            </a:lvl3pPr>
            <a:lvl4pPr marL="0" indent="1371600">
              <a:lnSpc>
                <a:spcPct val="90000"/>
              </a:lnSpc>
              <a:spcBef>
                <a:spcPts val="1000"/>
              </a:spcBef>
              <a:buSzTx/>
              <a:buNone/>
              <a:defRPr sz="2400">
                <a:latin typeface="Calibri"/>
                <a:ea typeface="Calibri"/>
                <a:cs typeface="Calibri"/>
                <a:sym typeface="Calibri"/>
              </a:defRPr>
            </a:lvl4pPr>
            <a:lvl5pPr marL="0" indent="1828800">
              <a:lnSpc>
                <a:spcPct val="90000"/>
              </a:lnSpc>
              <a:spcBef>
                <a:spcPts val="1000"/>
              </a:spcBef>
              <a:buSzTx/>
              <a:buNone/>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51"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58"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59" name="Body Level One…"/>
          <p:cNvSpPr txBox="1">
            <a:spLocks noGrp="1"/>
          </p:cNvSpPr>
          <p:nvPr>
            <p:ph type="body" sz="half" idx="1"/>
          </p:nvPr>
        </p:nvSpPr>
        <p:spPr>
          <a:xfrm>
            <a:off x="628650" y="1825625"/>
            <a:ext cx="3886200" cy="4351338"/>
          </a:xfrm>
          <a:prstGeom prst="rect">
            <a:avLst/>
          </a:prstGeom>
        </p:spPr>
        <p:txBody>
          <a:bodyPr>
            <a:normAutofit/>
          </a:bodyPr>
          <a:lstStyle>
            <a:lvl1pPr marL="228600" indent="-228600">
              <a:lnSpc>
                <a:spcPct val="90000"/>
              </a:lnSpc>
              <a:spcBef>
                <a:spcPts val="1000"/>
              </a:spcBef>
              <a:buFont typeface="Arial"/>
              <a:buChar char="•"/>
              <a:defRPr sz="2800">
                <a:latin typeface="Calibri"/>
                <a:ea typeface="Calibri"/>
                <a:cs typeface="Calibri"/>
                <a:sym typeface="Calibri"/>
              </a:defRPr>
            </a:lvl1pPr>
            <a:lvl2pPr marL="723900" indent="-266700">
              <a:lnSpc>
                <a:spcPct val="90000"/>
              </a:lnSpc>
              <a:spcBef>
                <a:spcPts val="1000"/>
              </a:spcBef>
              <a:buFont typeface="Arial"/>
              <a:buChar char="•"/>
              <a:defRPr sz="2800">
                <a:latin typeface="Calibri"/>
                <a:ea typeface="Calibri"/>
                <a:cs typeface="Calibri"/>
                <a:sym typeface="Calibri"/>
              </a:defRPr>
            </a:lvl2pPr>
            <a:lvl3pPr marL="1234439" indent="-320039">
              <a:lnSpc>
                <a:spcPct val="90000"/>
              </a:lnSpc>
              <a:spcBef>
                <a:spcPts val="1000"/>
              </a:spcBef>
              <a:buFont typeface="Arial"/>
              <a:defRPr sz="2800">
                <a:latin typeface="Calibri"/>
                <a:ea typeface="Calibri"/>
                <a:cs typeface="Calibri"/>
                <a:sym typeface="Calibri"/>
              </a:defRPr>
            </a:lvl3pPr>
            <a:lvl4pPr marL="1727200" indent="-355600">
              <a:lnSpc>
                <a:spcPct val="90000"/>
              </a:lnSpc>
              <a:spcBef>
                <a:spcPts val="1000"/>
              </a:spcBef>
              <a:buFont typeface="Arial"/>
              <a:buChar char="•"/>
              <a:defRPr sz="2800">
                <a:latin typeface="Calibri"/>
                <a:ea typeface="Calibri"/>
                <a:cs typeface="Calibri"/>
                <a:sym typeface="Calibri"/>
              </a:defRPr>
            </a:lvl4pPr>
            <a:lvl5pPr marL="2184400" indent="-355600">
              <a:lnSpc>
                <a:spcPct val="90000"/>
              </a:lnSpc>
              <a:spcBef>
                <a:spcPts val="1000"/>
              </a:spcBef>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60"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67" name="Title Text"/>
          <p:cNvSpPr txBox="1">
            <a:spLocks noGrp="1"/>
          </p:cNvSpPr>
          <p:nvPr>
            <p:ph type="title"/>
          </p:nvPr>
        </p:nvSpPr>
        <p:spPr>
          <a:xfrm>
            <a:off x="629841" y="365125"/>
            <a:ext cx="7886701"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68"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0" indent="0">
              <a:lnSpc>
                <a:spcPct val="90000"/>
              </a:lnSpc>
              <a:spcBef>
                <a:spcPts val="1000"/>
              </a:spcBef>
              <a:buSzTx/>
              <a:buNone/>
              <a:defRPr sz="2400" b="1">
                <a:latin typeface="Calibri"/>
                <a:ea typeface="Calibri"/>
                <a:cs typeface="Calibri"/>
                <a:sym typeface="Calibri"/>
              </a:defRPr>
            </a:lvl1pPr>
            <a:lvl2pPr marL="0" indent="457200">
              <a:lnSpc>
                <a:spcPct val="90000"/>
              </a:lnSpc>
              <a:spcBef>
                <a:spcPts val="1000"/>
              </a:spcBef>
              <a:buSzTx/>
              <a:buNone/>
              <a:defRPr sz="2400" b="1">
                <a:latin typeface="Calibri"/>
                <a:ea typeface="Calibri"/>
                <a:cs typeface="Calibri"/>
                <a:sym typeface="Calibri"/>
              </a:defRPr>
            </a:lvl2pPr>
            <a:lvl3pPr marL="0" indent="914400">
              <a:lnSpc>
                <a:spcPct val="90000"/>
              </a:lnSpc>
              <a:spcBef>
                <a:spcPts val="1000"/>
              </a:spcBef>
              <a:buSzTx/>
              <a:buNone/>
              <a:defRPr sz="2400" b="1">
                <a:latin typeface="Calibri"/>
                <a:ea typeface="Calibri"/>
                <a:cs typeface="Calibri"/>
                <a:sym typeface="Calibri"/>
              </a:defRPr>
            </a:lvl3pPr>
            <a:lvl4pPr marL="0" indent="1371600">
              <a:lnSpc>
                <a:spcPct val="90000"/>
              </a:lnSpc>
              <a:spcBef>
                <a:spcPts val="1000"/>
              </a:spcBef>
              <a:buSzTx/>
              <a:buNone/>
              <a:defRPr sz="2400" b="1">
                <a:latin typeface="Calibri"/>
                <a:ea typeface="Calibri"/>
                <a:cs typeface="Calibri"/>
                <a:sym typeface="Calibri"/>
              </a:defRPr>
            </a:lvl4pPr>
            <a:lvl5pPr marL="0" indent="1828800">
              <a:lnSpc>
                <a:spcPct val="90000"/>
              </a:lnSpc>
              <a:spcBef>
                <a:spcPts val="1000"/>
              </a:spcBef>
              <a:buSzTx/>
              <a:buNone/>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69" name="Text Placeholder 4"/>
          <p:cNvSpPr>
            <a:spLocks noGrp="1"/>
          </p:cNvSpPr>
          <p:nvPr>
            <p:ph type="body" sz="quarter" idx="21"/>
          </p:nvPr>
        </p:nvSpPr>
        <p:spPr>
          <a:xfrm>
            <a:off x="4629150" y="1681163"/>
            <a:ext cx="3887392" cy="823913"/>
          </a:xfrm>
          <a:prstGeom prst="rect">
            <a:avLst/>
          </a:prstGeom>
        </p:spPr>
        <p:txBody>
          <a:bodyPr anchor="b">
            <a:normAutofit/>
          </a:bodyPr>
          <a:lstStyle/>
          <a:p>
            <a:pPr marL="0" indent="0" rtl="0">
              <a:lnSpc>
                <a:spcPct val="90000"/>
              </a:lnSpc>
              <a:spcBef>
                <a:spcPts val="1000"/>
              </a:spcBef>
              <a:buSzTx/>
              <a:buNone/>
              <a:defRPr sz="2400" b="1">
                <a:latin typeface="Calibri"/>
                <a:ea typeface="Calibri"/>
                <a:cs typeface="Calibri"/>
                <a:sym typeface="Calibri"/>
              </a:defRPr>
            </a:pPr>
            <a:endParaRPr/>
          </a:p>
        </p:txBody>
      </p:sp>
      <p:sp>
        <p:nvSpPr>
          <p:cNvPr id="570"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77"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78"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85" name="Slide Number"/>
          <p:cNvSpPr txBox="1">
            <a:spLocks noGrp="1"/>
          </p:cNvSpPr>
          <p:nvPr>
            <p:ph type="sldNum" sz="quarter" idx="2"/>
          </p:nvPr>
        </p:nvSpPr>
        <p:spPr>
          <a:xfrm>
            <a:off x="8258810" y="6404293"/>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592"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r>
              <a:t>Title Text</a:t>
            </a:r>
          </a:p>
        </p:txBody>
      </p:sp>
      <p:sp>
        <p:nvSpPr>
          <p:cNvPr id="593" name="Body Level One…"/>
          <p:cNvSpPr txBox="1">
            <a:spLocks noGrp="1"/>
          </p:cNvSpPr>
          <p:nvPr>
            <p:ph type="body" sz="half" idx="1"/>
          </p:nvPr>
        </p:nvSpPr>
        <p:spPr>
          <a:xfrm>
            <a:off x="3887391" y="987425"/>
            <a:ext cx="4629151" cy="4873626"/>
          </a:xfrm>
          <a:prstGeom prst="rect">
            <a:avLst/>
          </a:prstGeom>
        </p:spPr>
        <p:txBody>
          <a:bodyPr>
            <a:normAutofit/>
          </a:bodyPr>
          <a:lstStyle>
            <a:lvl1pPr marL="228600" indent="-228600">
              <a:lnSpc>
                <a:spcPct val="90000"/>
              </a:lnSpc>
              <a:spcBef>
                <a:spcPts val="1000"/>
              </a:spcBef>
              <a:buFont typeface="Arial"/>
              <a:buChar char="•"/>
              <a:defRPr>
                <a:latin typeface="Calibri"/>
                <a:ea typeface="Calibri"/>
                <a:cs typeface="Calibri"/>
                <a:sym typeface="Calibri"/>
              </a:defRPr>
            </a:lvl1pPr>
            <a:lvl2pPr marL="718457" indent="-261257">
              <a:lnSpc>
                <a:spcPct val="90000"/>
              </a:lnSpc>
              <a:spcBef>
                <a:spcPts val="1000"/>
              </a:spcBef>
              <a:buFont typeface="Arial"/>
              <a:buChar char="•"/>
              <a:defRPr>
                <a:latin typeface="Calibri"/>
                <a:ea typeface="Calibri"/>
                <a:cs typeface="Calibri"/>
                <a:sym typeface="Calibri"/>
              </a:defRPr>
            </a:lvl2pPr>
            <a:lvl3pPr>
              <a:lnSpc>
                <a:spcPct val="90000"/>
              </a:lnSpc>
              <a:spcBef>
                <a:spcPts val="1000"/>
              </a:spcBef>
              <a:buFont typeface="Arial"/>
              <a:defRPr>
                <a:latin typeface="Calibri"/>
                <a:ea typeface="Calibri"/>
                <a:cs typeface="Calibri"/>
                <a:sym typeface="Calibri"/>
              </a:defRPr>
            </a:lvl3pPr>
            <a:lvl4pPr>
              <a:lnSpc>
                <a:spcPct val="90000"/>
              </a:lnSpc>
              <a:spcBef>
                <a:spcPts val="1000"/>
              </a:spcBef>
              <a:buFont typeface="Arial"/>
              <a:buChar char="•"/>
              <a:defRPr>
                <a:latin typeface="Calibri"/>
                <a:ea typeface="Calibri"/>
                <a:cs typeface="Calibri"/>
                <a:sym typeface="Calibri"/>
              </a:defRPr>
            </a:lvl4pPr>
            <a:lvl5pPr>
              <a:lnSpc>
                <a:spcPct val="90000"/>
              </a:lnSpc>
              <a:spcBef>
                <a:spcPts val="1000"/>
              </a:spcBef>
              <a:buFont typeface="Arial"/>
              <a:buChar char="•"/>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94" name="Text Placeholder 3"/>
          <p:cNvSpPr>
            <a:spLocks noGrp="1"/>
          </p:cNvSpPr>
          <p:nvPr>
            <p:ph type="body" sz="quarter" idx="21"/>
          </p:nvPr>
        </p:nvSpPr>
        <p:spPr>
          <a:xfrm>
            <a:off x="629840" y="2057400"/>
            <a:ext cx="2949180" cy="3811588"/>
          </a:xfrm>
          <a:prstGeom prst="rect">
            <a:avLst/>
          </a:prstGeom>
        </p:spPr>
        <p:txBody>
          <a:bodyPr>
            <a:normAutofit/>
          </a:bodyPr>
          <a:lstStyle/>
          <a:p>
            <a:pPr marL="0" indent="0" rtl="0">
              <a:lnSpc>
                <a:spcPct val="90000"/>
              </a:lnSpc>
              <a:spcBef>
                <a:spcPts val="1000"/>
              </a:spcBef>
              <a:buSzTx/>
              <a:buNone/>
              <a:defRPr sz="1600">
                <a:latin typeface="Calibri"/>
                <a:ea typeface="Calibri"/>
                <a:cs typeface="Calibri"/>
                <a:sym typeface="Calibri"/>
              </a:defRPr>
            </a:pPr>
            <a:endParaRPr/>
          </a:p>
        </p:txBody>
      </p:sp>
      <p:sp>
        <p:nvSpPr>
          <p:cNvPr id="595"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602"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r>
              <a:t>Title Text</a:t>
            </a:r>
          </a:p>
        </p:txBody>
      </p:sp>
      <p:sp>
        <p:nvSpPr>
          <p:cNvPr id="603" name="Picture Placeholder 2"/>
          <p:cNvSpPr>
            <a:spLocks noGrp="1"/>
          </p:cNvSpPr>
          <p:nvPr>
            <p:ph type="pic" sz="half" idx="21"/>
          </p:nvPr>
        </p:nvSpPr>
        <p:spPr>
          <a:xfrm>
            <a:off x="3887391" y="987425"/>
            <a:ext cx="4629151" cy="4873626"/>
          </a:xfrm>
          <a:prstGeom prst="rect">
            <a:avLst/>
          </a:prstGeom>
        </p:spPr>
        <p:txBody>
          <a:bodyPr lIns="91439" rIns="91439"/>
          <a:lstStyle/>
          <a:p>
            <a:endParaRPr/>
          </a:p>
        </p:txBody>
      </p:sp>
      <p:sp>
        <p:nvSpPr>
          <p:cNvPr id="604" name="Body Level One…"/>
          <p:cNvSpPr txBox="1">
            <a:spLocks noGrp="1"/>
          </p:cNvSpPr>
          <p:nvPr>
            <p:ph type="body" sz="quarter" idx="1"/>
          </p:nvPr>
        </p:nvSpPr>
        <p:spPr>
          <a:xfrm>
            <a:off x="629841" y="2057400"/>
            <a:ext cx="2949178" cy="3811588"/>
          </a:xfrm>
          <a:prstGeom prst="rect">
            <a:avLst/>
          </a:prstGeom>
        </p:spPr>
        <p:txBody>
          <a:bodyPr>
            <a:normAutofit/>
          </a:bodyPr>
          <a:lstStyle>
            <a:lvl1pPr marL="0" indent="0">
              <a:lnSpc>
                <a:spcPct val="90000"/>
              </a:lnSpc>
              <a:spcBef>
                <a:spcPts val="1000"/>
              </a:spcBef>
              <a:buSzTx/>
              <a:buNone/>
              <a:defRPr sz="1600">
                <a:latin typeface="Calibri"/>
                <a:ea typeface="Calibri"/>
                <a:cs typeface="Calibri"/>
                <a:sym typeface="Calibri"/>
              </a:defRPr>
            </a:lvl1pPr>
            <a:lvl2pPr marL="0" indent="457200">
              <a:lnSpc>
                <a:spcPct val="90000"/>
              </a:lnSpc>
              <a:spcBef>
                <a:spcPts val="1000"/>
              </a:spcBef>
              <a:buSzTx/>
              <a:buNone/>
              <a:defRPr sz="1600">
                <a:latin typeface="Calibri"/>
                <a:ea typeface="Calibri"/>
                <a:cs typeface="Calibri"/>
                <a:sym typeface="Calibri"/>
              </a:defRPr>
            </a:lvl2pPr>
            <a:lvl3pPr marL="0" indent="914400">
              <a:lnSpc>
                <a:spcPct val="90000"/>
              </a:lnSpc>
              <a:spcBef>
                <a:spcPts val="1000"/>
              </a:spcBef>
              <a:buSzTx/>
              <a:buNone/>
              <a:defRPr sz="1600">
                <a:latin typeface="Calibri"/>
                <a:ea typeface="Calibri"/>
                <a:cs typeface="Calibri"/>
                <a:sym typeface="Calibri"/>
              </a:defRPr>
            </a:lvl3pPr>
            <a:lvl4pPr marL="0" indent="1371600">
              <a:lnSpc>
                <a:spcPct val="90000"/>
              </a:lnSpc>
              <a:spcBef>
                <a:spcPts val="1000"/>
              </a:spcBef>
              <a:buSzTx/>
              <a:buNone/>
              <a:defRPr sz="1600">
                <a:latin typeface="Calibri"/>
                <a:ea typeface="Calibri"/>
                <a:cs typeface="Calibri"/>
                <a:sym typeface="Calibri"/>
              </a:defRPr>
            </a:lvl4pPr>
            <a:lvl5pPr marL="0" indent="1828800">
              <a:lnSpc>
                <a:spcPct val="90000"/>
              </a:lnSpc>
              <a:spcBef>
                <a:spcPts val="1000"/>
              </a:spcBef>
              <a:buSzTx/>
              <a:buNone/>
              <a:defRPr sz="1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05"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000000"/>
        </a:solidFill>
        <a:effectLst/>
      </p:bgPr>
    </p:bg>
    <p:spTree>
      <p:nvGrpSpPr>
        <p:cNvPr id="1" name=""/>
        <p:cNvGrpSpPr/>
        <p:nvPr/>
      </p:nvGrpSpPr>
      <p:grpSpPr>
        <a:xfrm>
          <a:off x="0" y="0"/>
          <a:ext cx="0" cy="0"/>
          <a:chOff x="0" y="0"/>
          <a:chExt cx="0" cy="0"/>
        </a:xfrm>
      </p:grpSpPr>
      <p:sp>
        <p:nvSpPr>
          <p:cNvPr id="612" name="Title Text"/>
          <p:cNvSpPr txBox="1">
            <a:spLocks noGrp="1"/>
          </p:cNvSpPr>
          <p:nvPr>
            <p:ph type="title"/>
          </p:nvPr>
        </p:nvSpPr>
        <p:spPr>
          <a:xfrm>
            <a:off x="685800" y="1122362"/>
            <a:ext cx="7772400" cy="2387601"/>
          </a:xfrm>
          <a:prstGeom prst="rect">
            <a:avLst/>
          </a:prstGeom>
        </p:spPr>
        <p:txBody>
          <a:bodyPr anchor="b"/>
          <a:lstStyle>
            <a:lvl1pPr>
              <a:lnSpc>
                <a:spcPct val="90000"/>
              </a:lnSpc>
              <a:defRPr sz="6000" b="0">
                <a:solidFill>
                  <a:schemeClr val="accent3">
                    <a:lumOff val="44000"/>
                  </a:schemeClr>
                </a:solidFill>
                <a:latin typeface="Calibri Light"/>
                <a:ea typeface="Calibri Light"/>
                <a:cs typeface="Calibri Light"/>
                <a:sym typeface="Calibri Light"/>
              </a:defRPr>
            </a:lvl1pPr>
          </a:lstStyle>
          <a:p>
            <a:r>
              <a:t>Title Text</a:t>
            </a:r>
          </a:p>
        </p:txBody>
      </p:sp>
      <p:sp>
        <p:nvSpPr>
          <p:cNvPr id="613" name="Body Level One…"/>
          <p:cNvSpPr txBox="1">
            <a:spLocks noGrp="1"/>
          </p:cNvSpPr>
          <p:nvPr>
            <p:ph type="body" sz="quarter" idx="1"/>
          </p:nvPr>
        </p:nvSpPr>
        <p:spPr>
          <a:xfrm>
            <a:off x="1143000" y="3602037"/>
            <a:ext cx="6858000" cy="1655763"/>
          </a:xfrm>
          <a:prstGeom prst="rect">
            <a:avLst/>
          </a:prstGeom>
        </p:spPr>
        <p:txBody>
          <a:bodyPr>
            <a:normAutofit/>
          </a:bodyPr>
          <a:lstStyle>
            <a:lvl1pPr marL="0" indent="0" algn="ctr">
              <a:lnSpc>
                <a:spcPct val="90000"/>
              </a:lnSpc>
              <a:spcBef>
                <a:spcPts val="1000"/>
              </a:spcBef>
              <a:buSzTx/>
              <a:buNone/>
              <a:defRPr sz="2400">
                <a:solidFill>
                  <a:schemeClr val="accent3">
                    <a:lumOff val="44000"/>
                  </a:schemeClr>
                </a:solidFill>
                <a:latin typeface="Calibri"/>
                <a:ea typeface="Calibri"/>
                <a:cs typeface="Calibri"/>
                <a:sym typeface="Calibri"/>
              </a:defRPr>
            </a:lvl1pPr>
            <a:lvl2pPr marL="0" indent="457200" algn="ctr">
              <a:lnSpc>
                <a:spcPct val="90000"/>
              </a:lnSpc>
              <a:spcBef>
                <a:spcPts val="1000"/>
              </a:spcBef>
              <a:buSzTx/>
              <a:buNone/>
              <a:defRPr sz="2400">
                <a:solidFill>
                  <a:schemeClr val="accent3">
                    <a:lumOff val="44000"/>
                  </a:schemeClr>
                </a:solidFill>
                <a:latin typeface="Calibri"/>
                <a:ea typeface="Calibri"/>
                <a:cs typeface="Calibri"/>
                <a:sym typeface="Calibri"/>
              </a:defRPr>
            </a:lvl2pPr>
            <a:lvl3pPr marL="0" indent="914400" algn="ctr">
              <a:lnSpc>
                <a:spcPct val="90000"/>
              </a:lnSpc>
              <a:spcBef>
                <a:spcPts val="1000"/>
              </a:spcBef>
              <a:buSzTx/>
              <a:buNone/>
              <a:defRPr sz="2400">
                <a:solidFill>
                  <a:schemeClr val="accent3">
                    <a:lumOff val="44000"/>
                  </a:schemeClr>
                </a:solidFill>
                <a:latin typeface="Calibri"/>
                <a:ea typeface="Calibri"/>
                <a:cs typeface="Calibri"/>
                <a:sym typeface="Calibri"/>
              </a:defRPr>
            </a:lvl3pPr>
            <a:lvl4pPr marL="0" indent="1371600" algn="ctr">
              <a:lnSpc>
                <a:spcPct val="90000"/>
              </a:lnSpc>
              <a:spcBef>
                <a:spcPts val="1000"/>
              </a:spcBef>
              <a:buSzTx/>
              <a:buNone/>
              <a:defRPr sz="2400">
                <a:solidFill>
                  <a:schemeClr val="accent3">
                    <a:lumOff val="44000"/>
                  </a:schemeClr>
                </a:solidFill>
                <a:latin typeface="Calibri"/>
                <a:ea typeface="Calibri"/>
                <a:cs typeface="Calibri"/>
                <a:sym typeface="Calibri"/>
              </a:defRPr>
            </a:lvl4pPr>
            <a:lvl5pPr marL="0" indent="1828800" algn="ctr">
              <a:lnSpc>
                <a:spcPct val="90000"/>
              </a:lnSpc>
              <a:spcBef>
                <a:spcPts val="1000"/>
              </a:spcBef>
              <a:buSzTx/>
              <a:buNone/>
              <a:defRPr sz="24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14"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000000"/>
        </a:solidFill>
        <a:effectLst/>
      </p:bgPr>
    </p:bg>
    <p:spTree>
      <p:nvGrpSpPr>
        <p:cNvPr id="1" name=""/>
        <p:cNvGrpSpPr/>
        <p:nvPr/>
      </p:nvGrpSpPr>
      <p:grpSpPr>
        <a:xfrm>
          <a:off x="0" y="0"/>
          <a:ext cx="0" cy="0"/>
          <a:chOff x="0" y="0"/>
          <a:chExt cx="0" cy="0"/>
        </a:xfrm>
      </p:grpSpPr>
      <p:sp>
        <p:nvSpPr>
          <p:cNvPr id="621"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22" name="Body Level One…"/>
          <p:cNvSpPr txBox="1">
            <a:spLocks noGrp="1"/>
          </p:cNvSpPr>
          <p:nvPr>
            <p:ph type="body" idx="1"/>
          </p:nvPr>
        </p:nvSpPr>
        <p:spPr>
          <a:xfrm>
            <a:off x="628650" y="1825625"/>
            <a:ext cx="7886700" cy="4351338"/>
          </a:xfrm>
          <a:prstGeom prst="rect">
            <a:avLst/>
          </a:prstGeom>
        </p:spPr>
        <p:txBody>
          <a:bodyPr>
            <a:normAutofit/>
          </a:bodyPr>
          <a:lstStyle>
            <a:lvl1pPr marL="228600" indent="-228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1pPr>
            <a:lvl2pPr marL="723900" indent="-2667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2pPr>
            <a:lvl3pPr marL="1234439" indent="-320039">
              <a:lnSpc>
                <a:spcPct val="90000"/>
              </a:lnSpc>
              <a:spcBef>
                <a:spcPts val="1000"/>
              </a:spcBef>
              <a:buFont typeface="Arial"/>
              <a:defRPr sz="2800">
                <a:solidFill>
                  <a:schemeClr val="accent3">
                    <a:lumOff val="44000"/>
                  </a:schemeClr>
                </a:solidFill>
                <a:latin typeface="Calibri"/>
                <a:ea typeface="Calibri"/>
                <a:cs typeface="Calibri"/>
                <a:sym typeface="Calibri"/>
              </a:defRPr>
            </a:lvl3pPr>
            <a:lvl4pPr marL="17272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4pPr>
            <a:lvl5pPr marL="21844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23"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000000"/>
        </a:solidFill>
        <a:effectLst/>
      </p:bgPr>
    </p:bg>
    <p:spTree>
      <p:nvGrpSpPr>
        <p:cNvPr id="1" name=""/>
        <p:cNvGrpSpPr/>
        <p:nvPr/>
      </p:nvGrpSpPr>
      <p:grpSpPr>
        <a:xfrm>
          <a:off x="0" y="0"/>
          <a:ext cx="0" cy="0"/>
          <a:chOff x="0" y="0"/>
          <a:chExt cx="0" cy="0"/>
        </a:xfrm>
      </p:grpSpPr>
      <p:sp>
        <p:nvSpPr>
          <p:cNvPr id="630" name="Title Text"/>
          <p:cNvSpPr txBox="1">
            <a:spLocks noGrp="1"/>
          </p:cNvSpPr>
          <p:nvPr>
            <p:ph type="title"/>
          </p:nvPr>
        </p:nvSpPr>
        <p:spPr>
          <a:xfrm>
            <a:off x="623887" y="1709739"/>
            <a:ext cx="7886701" cy="2852737"/>
          </a:xfrm>
          <a:prstGeom prst="rect">
            <a:avLst/>
          </a:prstGeom>
        </p:spPr>
        <p:txBody>
          <a:bodyPr anchor="b"/>
          <a:lstStyle>
            <a:lvl1pPr algn="l">
              <a:lnSpc>
                <a:spcPct val="90000"/>
              </a:lnSpc>
              <a:defRPr sz="6000" b="0">
                <a:solidFill>
                  <a:schemeClr val="accent3">
                    <a:lumOff val="44000"/>
                  </a:schemeClr>
                </a:solidFill>
                <a:latin typeface="Calibri Light"/>
                <a:ea typeface="Calibri Light"/>
                <a:cs typeface="Calibri Light"/>
                <a:sym typeface="Calibri Light"/>
              </a:defRPr>
            </a:lvl1pPr>
          </a:lstStyle>
          <a:p>
            <a:r>
              <a:t>Title Text</a:t>
            </a:r>
          </a:p>
        </p:txBody>
      </p:sp>
      <p:sp>
        <p:nvSpPr>
          <p:cNvPr id="631" name="Body Level One…"/>
          <p:cNvSpPr txBox="1">
            <a:spLocks noGrp="1"/>
          </p:cNvSpPr>
          <p:nvPr>
            <p:ph type="body" sz="quarter" idx="1"/>
          </p:nvPr>
        </p:nvSpPr>
        <p:spPr>
          <a:xfrm>
            <a:off x="623887" y="4589464"/>
            <a:ext cx="7886701" cy="1500188"/>
          </a:xfrm>
          <a:prstGeom prst="rect">
            <a:avLst/>
          </a:prstGeom>
        </p:spPr>
        <p:txBody>
          <a:bodyPr>
            <a:normAutofit/>
          </a:bodyPr>
          <a:lstStyle>
            <a:lvl1pPr marL="0" indent="0">
              <a:lnSpc>
                <a:spcPct val="90000"/>
              </a:lnSpc>
              <a:spcBef>
                <a:spcPts val="1000"/>
              </a:spcBef>
              <a:buSzTx/>
              <a:buNone/>
              <a:defRPr sz="2400">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2400">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2400">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2400">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24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32"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000000"/>
        </a:solidFill>
        <a:effectLst/>
      </p:bgPr>
    </p:bg>
    <p:spTree>
      <p:nvGrpSpPr>
        <p:cNvPr id="1" name=""/>
        <p:cNvGrpSpPr/>
        <p:nvPr/>
      </p:nvGrpSpPr>
      <p:grpSpPr>
        <a:xfrm>
          <a:off x="0" y="0"/>
          <a:ext cx="0" cy="0"/>
          <a:chOff x="0" y="0"/>
          <a:chExt cx="0" cy="0"/>
        </a:xfrm>
      </p:grpSpPr>
      <p:sp>
        <p:nvSpPr>
          <p:cNvPr id="639"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40" name="Body Level One…"/>
          <p:cNvSpPr txBox="1">
            <a:spLocks noGrp="1"/>
          </p:cNvSpPr>
          <p:nvPr>
            <p:ph type="body" sz="half" idx="1"/>
          </p:nvPr>
        </p:nvSpPr>
        <p:spPr>
          <a:xfrm>
            <a:off x="628650" y="1825625"/>
            <a:ext cx="3886200" cy="4351338"/>
          </a:xfrm>
          <a:prstGeom prst="rect">
            <a:avLst/>
          </a:prstGeom>
        </p:spPr>
        <p:txBody>
          <a:bodyPr>
            <a:normAutofit/>
          </a:bodyPr>
          <a:lstStyle>
            <a:lvl1pPr marL="228600" indent="-228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1pPr>
            <a:lvl2pPr marL="723900" indent="-2667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2pPr>
            <a:lvl3pPr marL="1234439" indent="-320039">
              <a:lnSpc>
                <a:spcPct val="90000"/>
              </a:lnSpc>
              <a:spcBef>
                <a:spcPts val="1000"/>
              </a:spcBef>
              <a:buFont typeface="Arial"/>
              <a:defRPr sz="2800">
                <a:solidFill>
                  <a:schemeClr val="accent3">
                    <a:lumOff val="44000"/>
                  </a:schemeClr>
                </a:solidFill>
                <a:latin typeface="Calibri"/>
                <a:ea typeface="Calibri"/>
                <a:cs typeface="Calibri"/>
                <a:sym typeface="Calibri"/>
              </a:defRPr>
            </a:lvl3pPr>
            <a:lvl4pPr marL="17272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4pPr>
            <a:lvl5pPr marL="21844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1"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000000"/>
        </a:solidFill>
        <a:effectLst/>
      </p:bgPr>
    </p:bg>
    <p:spTree>
      <p:nvGrpSpPr>
        <p:cNvPr id="1" name=""/>
        <p:cNvGrpSpPr/>
        <p:nvPr/>
      </p:nvGrpSpPr>
      <p:grpSpPr>
        <a:xfrm>
          <a:off x="0" y="0"/>
          <a:ext cx="0" cy="0"/>
          <a:chOff x="0" y="0"/>
          <a:chExt cx="0" cy="0"/>
        </a:xfrm>
      </p:grpSpPr>
      <p:sp>
        <p:nvSpPr>
          <p:cNvPr id="648" name="Title Text"/>
          <p:cNvSpPr txBox="1">
            <a:spLocks noGrp="1"/>
          </p:cNvSpPr>
          <p:nvPr>
            <p:ph type="title"/>
          </p:nvPr>
        </p:nvSpPr>
        <p:spPr>
          <a:xfrm>
            <a:off x="629841" y="365125"/>
            <a:ext cx="7886701"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49"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0" indent="0">
              <a:lnSpc>
                <a:spcPct val="90000"/>
              </a:lnSpc>
              <a:spcBef>
                <a:spcPts val="1000"/>
              </a:spcBef>
              <a:buSzTx/>
              <a:buNone/>
              <a:defRPr sz="2400" b="1">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2400" b="1">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2400" b="1">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2400" b="1">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2400" b="1">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50" name="Text Placeholder 4"/>
          <p:cNvSpPr>
            <a:spLocks noGrp="1"/>
          </p:cNvSpPr>
          <p:nvPr>
            <p:ph type="body" sz="quarter" idx="21"/>
          </p:nvPr>
        </p:nvSpPr>
        <p:spPr>
          <a:xfrm>
            <a:off x="4629150" y="1681163"/>
            <a:ext cx="3887392" cy="823913"/>
          </a:xfrm>
          <a:prstGeom prst="rect">
            <a:avLst/>
          </a:prstGeom>
        </p:spPr>
        <p:txBody>
          <a:bodyPr anchor="b">
            <a:normAutofit/>
          </a:bodyPr>
          <a:lstStyle/>
          <a:p>
            <a:pPr marL="0" indent="0" rtl="0">
              <a:lnSpc>
                <a:spcPct val="90000"/>
              </a:lnSpc>
              <a:spcBef>
                <a:spcPts val="1000"/>
              </a:spcBef>
              <a:buSzTx/>
              <a:buNone/>
              <a:defRPr sz="2400" b="1">
                <a:solidFill>
                  <a:schemeClr val="accent3">
                    <a:lumOff val="44000"/>
                  </a:schemeClr>
                </a:solidFill>
                <a:latin typeface="Calibri"/>
                <a:ea typeface="Calibri"/>
                <a:cs typeface="Calibri"/>
                <a:sym typeface="Calibri"/>
              </a:defRPr>
            </a:pPr>
            <a:endParaRPr/>
          </a:p>
        </p:txBody>
      </p:sp>
      <p:sp>
        <p:nvSpPr>
          <p:cNvPr id="651"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000000"/>
        </a:solidFill>
        <a:effectLst/>
      </p:bgPr>
    </p:bg>
    <p:spTree>
      <p:nvGrpSpPr>
        <p:cNvPr id="1" name=""/>
        <p:cNvGrpSpPr/>
        <p:nvPr/>
      </p:nvGrpSpPr>
      <p:grpSpPr>
        <a:xfrm>
          <a:off x="0" y="0"/>
          <a:ext cx="0" cy="0"/>
          <a:chOff x="0" y="0"/>
          <a:chExt cx="0" cy="0"/>
        </a:xfrm>
      </p:grpSpPr>
      <p:sp>
        <p:nvSpPr>
          <p:cNvPr id="658"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59"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0000"/>
        </a:solidFill>
        <a:effectLst/>
      </p:bgPr>
    </p:bg>
    <p:spTree>
      <p:nvGrpSpPr>
        <p:cNvPr id="1" name=""/>
        <p:cNvGrpSpPr/>
        <p:nvPr/>
      </p:nvGrpSpPr>
      <p:grpSpPr>
        <a:xfrm>
          <a:off x="0" y="0"/>
          <a:ext cx="0" cy="0"/>
          <a:chOff x="0" y="0"/>
          <a:chExt cx="0" cy="0"/>
        </a:xfrm>
      </p:grpSpPr>
      <p:sp>
        <p:nvSpPr>
          <p:cNvPr id="66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000000"/>
        </a:solidFill>
        <a:effectLst/>
      </p:bgPr>
    </p:bg>
    <p:spTree>
      <p:nvGrpSpPr>
        <p:cNvPr id="1" name=""/>
        <p:cNvGrpSpPr/>
        <p:nvPr/>
      </p:nvGrpSpPr>
      <p:grpSpPr>
        <a:xfrm>
          <a:off x="0" y="0"/>
          <a:ext cx="0" cy="0"/>
          <a:chOff x="0" y="0"/>
          <a:chExt cx="0" cy="0"/>
        </a:xfrm>
      </p:grpSpPr>
      <p:sp>
        <p:nvSpPr>
          <p:cNvPr id="673"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chemeClr val="accent3">
                    <a:lumOff val="44000"/>
                  </a:schemeClr>
                </a:solidFill>
                <a:latin typeface="Calibri Light"/>
                <a:ea typeface="Calibri Light"/>
                <a:cs typeface="Calibri Light"/>
                <a:sym typeface="Calibri Light"/>
              </a:defRPr>
            </a:lvl1pPr>
          </a:lstStyle>
          <a:p>
            <a:r>
              <a:t>Title Text</a:t>
            </a:r>
          </a:p>
        </p:txBody>
      </p:sp>
      <p:sp>
        <p:nvSpPr>
          <p:cNvPr id="674" name="Body Level One…"/>
          <p:cNvSpPr txBox="1">
            <a:spLocks noGrp="1"/>
          </p:cNvSpPr>
          <p:nvPr>
            <p:ph type="body" sz="half" idx="1"/>
          </p:nvPr>
        </p:nvSpPr>
        <p:spPr>
          <a:xfrm>
            <a:off x="3887391" y="987425"/>
            <a:ext cx="4629151" cy="4873626"/>
          </a:xfrm>
          <a:prstGeom prst="rect">
            <a:avLst/>
          </a:prstGeom>
        </p:spPr>
        <p:txBody>
          <a:bodyPr>
            <a:normAutofit/>
          </a:bodyPr>
          <a:lstStyle>
            <a:lvl1pPr marL="228600" indent="-228600">
              <a:lnSpc>
                <a:spcPct val="90000"/>
              </a:lnSpc>
              <a:spcBef>
                <a:spcPts val="1000"/>
              </a:spcBef>
              <a:buFont typeface="Arial"/>
              <a:buChar char="•"/>
              <a:defRPr>
                <a:solidFill>
                  <a:schemeClr val="accent3">
                    <a:lumOff val="44000"/>
                  </a:schemeClr>
                </a:solidFill>
                <a:latin typeface="Calibri"/>
                <a:ea typeface="Calibri"/>
                <a:cs typeface="Calibri"/>
                <a:sym typeface="Calibri"/>
              </a:defRPr>
            </a:lvl1pPr>
            <a:lvl2pPr marL="718457" indent="-261257">
              <a:lnSpc>
                <a:spcPct val="90000"/>
              </a:lnSpc>
              <a:spcBef>
                <a:spcPts val="1000"/>
              </a:spcBef>
              <a:buFont typeface="Arial"/>
              <a:buChar char="•"/>
              <a:defRPr>
                <a:solidFill>
                  <a:schemeClr val="accent3">
                    <a:lumOff val="44000"/>
                  </a:schemeClr>
                </a:solidFill>
                <a:latin typeface="Calibri"/>
                <a:ea typeface="Calibri"/>
                <a:cs typeface="Calibri"/>
                <a:sym typeface="Calibri"/>
              </a:defRPr>
            </a:lvl2pPr>
            <a:lvl3pPr>
              <a:lnSpc>
                <a:spcPct val="90000"/>
              </a:lnSpc>
              <a:spcBef>
                <a:spcPts val="1000"/>
              </a:spcBef>
              <a:buFont typeface="Arial"/>
              <a:defRPr>
                <a:solidFill>
                  <a:schemeClr val="accent3">
                    <a:lumOff val="44000"/>
                  </a:schemeClr>
                </a:solidFill>
                <a:latin typeface="Calibri"/>
                <a:ea typeface="Calibri"/>
                <a:cs typeface="Calibri"/>
                <a:sym typeface="Calibri"/>
              </a:defRPr>
            </a:lvl3pPr>
            <a:lvl4pPr>
              <a:lnSpc>
                <a:spcPct val="90000"/>
              </a:lnSpc>
              <a:spcBef>
                <a:spcPts val="1000"/>
              </a:spcBef>
              <a:buFont typeface="Arial"/>
              <a:buChar char="•"/>
              <a:defRPr>
                <a:solidFill>
                  <a:schemeClr val="accent3">
                    <a:lumOff val="44000"/>
                  </a:schemeClr>
                </a:solidFill>
                <a:latin typeface="Calibri"/>
                <a:ea typeface="Calibri"/>
                <a:cs typeface="Calibri"/>
                <a:sym typeface="Calibri"/>
              </a:defRPr>
            </a:lvl4pPr>
            <a:lvl5pPr>
              <a:lnSpc>
                <a:spcPct val="90000"/>
              </a:lnSpc>
              <a:spcBef>
                <a:spcPts val="1000"/>
              </a:spcBef>
              <a:buFont typeface="Arial"/>
              <a:buChar char="•"/>
              <a:defRPr>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75" name="Text Placeholder 3"/>
          <p:cNvSpPr>
            <a:spLocks noGrp="1"/>
          </p:cNvSpPr>
          <p:nvPr>
            <p:ph type="body" sz="quarter" idx="21"/>
          </p:nvPr>
        </p:nvSpPr>
        <p:spPr>
          <a:xfrm>
            <a:off x="629840" y="2057400"/>
            <a:ext cx="2949180" cy="3811588"/>
          </a:xfrm>
          <a:prstGeom prst="rect">
            <a:avLst/>
          </a:prstGeom>
        </p:spPr>
        <p:txBody>
          <a:bodyPr>
            <a:normAutofit/>
          </a:bodyPr>
          <a:lstStyle/>
          <a:p>
            <a:pPr marL="0" indent="0" rtl="0">
              <a:lnSpc>
                <a:spcPct val="90000"/>
              </a:lnSpc>
              <a:spcBef>
                <a:spcPts val="1000"/>
              </a:spcBef>
              <a:buSzTx/>
              <a:buNone/>
              <a:defRPr sz="1600">
                <a:solidFill>
                  <a:schemeClr val="accent3">
                    <a:lumOff val="44000"/>
                  </a:schemeClr>
                </a:solidFill>
                <a:latin typeface="Calibri"/>
                <a:ea typeface="Calibri"/>
                <a:cs typeface="Calibri"/>
                <a:sym typeface="Calibri"/>
              </a:defRPr>
            </a:pPr>
            <a:endParaRPr/>
          </a:p>
        </p:txBody>
      </p:sp>
      <p:sp>
        <p:nvSpPr>
          <p:cNvPr id="67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000000"/>
        </a:solidFill>
        <a:effectLst/>
      </p:bgPr>
    </p:bg>
    <p:spTree>
      <p:nvGrpSpPr>
        <p:cNvPr id="1" name=""/>
        <p:cNvGrpSpPr/>
        <p:nvPr/>
      </p:nvGrpSpPr>
      <p:grpSpPr>
        <a:xfrm>
          <a:off x="0" y="0"/>
          <a:ext cx="0" cy="0"/>
          <a:chOff x="0" y="0"/>
          <a:chExt cx="0" cy="0"/>
        </a:xfrm>
      </p:grpSpPr>
      <p:sp>
        <p:nvSpPr>
          <p:cNvPr id="683"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chemeClr val="accent3">
                    <a:lumOff val="44000"/>
                  </a:schemeClr>
                </a:solidFill>
                <a:latin typeface="Calibri Light"/>
                <a:ea typeface="Calibri Light"/>
                <a:cs typeface="Calibri Light"/>
                <a:sym typeface="Calibri Light"/>
              </a:defRPr>
            </a:lvl1pPr>
          </a:lstStyle>
          <a:p>
            <a:r>
              <a:t>Title Text</a:t>
            </a:r>
          </a:p>
        </p:txBody>
      </p:sp>
      <p:sp>
        <p:nvSpPr>
          <p:cNvPr id="684" name="Picture Placeholder 2"/>
          <p:cNvSpPr>
            <a:spLocks noGrp="1"/>
          </p:cNvSpPr>
          <p:nvPr>
            <p:ph type="pic" sz="half" idx="21"/>
          </p:nvPr>
        </p:nvSpPr>
        <p:spPr>
          <a:xfrm>
            <a:off x="3887391" y="987425"/>
            <a:ext cx="4629151" cy="4873626"/>
          </a:xfrm>
          <a:prstGeom prst="rect">
            <a:avLst/>
          </a:prstGeom>
        </p:spPr>
        <p:txBody>
          <a:bodyPr lIns="91439" rIns="91439"/>
          <a:lstStyle/>
          <a:p>
            <a:endParaRPr/>
          </a:p>
        </p:txBody>
      </p:sp>
      <p:sp>
        <p:nvSpPr>
          <p:cNvPr id="685" name="Body Level One…"/>
          <p:cNvSpPr txBox="1">
            <a:spLocks noGrp="1"/>
          </p:cNvSpPr>
          <p:nvPr>
            <p:ph type="body" sz="quarter" idx="1"/>
          </p:nvPr>
        </p:nvSpPr>
        <p:spPr>
          <a:xfrm>
            <a:off x="629841" y="2057400"/>
            <a:ext cx="2949178" cy="3811588"/>
          </a:xfrm>
          <a:prstGeom prst="rect">
            <a:avLst/>
          </a:prstGeom>
        </p:spPr>
        <p:txBody>
          <a:bodyPr>
            <a:normAutofit/>
          </a:bodyPr>
          <a:lstStyle>
            <a:lvl1pPr marL="0" indent="0">
              <a:lnSpc>
                <a:spcPct val="90000"/>
              </a:lnSpc>
              <a:spcBef>
                <a:spcPts val="1000"/>
              </a:spcBef>
              <a:buSzTx/>
              <a:buNone/>
              <a:defRPr sz="1600">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1600">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1600">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1600">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16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8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Title Slide">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sp>
        <p:nvSpPr>
          <p:cNvPr id="693" name="Title Text"/>
          <p:cNvSpPr txBox="1">
            <a:spLocks noGrp="1"/>
          </p:cNvSpPr>
          <p:nvPr>
            <p:ph type="title"/>
          </p:nvPr>
        </p:nvSpPr>
        <p:spPr>
          <a:xfrm>
            <a:off x="3581400" y="685800"/>
            <a:ext cx="5561013" cy="3352800"/>
          </a:xfrm>
          <a:prstGeom prst="rect">
            <a:avLst/>
          </a:prstGeom>
        </p:spPr>
        <p:txBody>
          <a:bodyPr lIns="46037" tIns="46037" rIns="46037" bIns="46037"/>
          <a:lstStyle>
            <a:lvl1pPr>
              <a:defRPr>
                <a:solidFill>
                  <a:srgbClr val="786950"/>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694" name="Body Level One…"/>
          <p:cNvSpPr txBox="1">
            <a:spLocks noGrp="1"/>
          </p:cNvSpPr>
          <p:nvPr>
            <p:ph type="body" sz="quarter" idx="1"/>
          </p:nvPr>
        </p:nvSpPr>
        <p:spPr>
          <a:xfrm>
            <a:off x="5181600" y="4038600"/>
            <a:ext cx="3960813" cy="1752600"/>
          </a:xfrm>
          <a:prstGeom prst="rect">
            <a:avLst/>
          </a:prstGeom>
        </p:spPr>
        <p:txBody>
          <a:bodyPr lIns="46037" tIns="46037" rIns="46037" bIns="46037" anchor="ctr">
            <a:normAutofit/>
          </a:bodyPr>
          <a:lstStyle>
            <a:lvl1pPr marL="0" indent="0" algn="ctr">
              <a:buSzTx/>
              <a:buNone/>
              <a:defRPr b="1">
                <a:solidFill>
                  <a:srgbClr val="786950"/>
                </a:solidFill>
              </a:defRPr>
            </a:lvl1pPr>
            <a:lvl2pPr algn="ctr">
              <a:buSzPct val="95000"/>
              <a:defRPr b="1">
                <a:solidFill>
                  <a:srgbClr val="786950"/>
                </a:solidFill>
              </a:defRPr>
            </a:lvl2pPr>
            <a:lvl3pPr algn="ctr">
              <a:defRPr b="1">
                <a:solidFill>
                  <a:srgbClr val="786950"/>
                </a:solidFill>
              </a:defRPr>
            </a:lvl3pPr>
            <a:lvl4pPr algn="ctr">
              <a:defRPr b="1">
                <a:solidFill>
                  <a:srgbClr val="786950"/>
                </a:solidFill>
              </a:defRPr>
            </a:lvl4pPr>
            <a:lvl5pPr algn="ctr">
              <a:buChar char="•"/>
              <a:defRPr b="1">
                <a:solidFill>
                  <a:srgbClr val="786950"/>
                </a:solidFill>
              </a:defRPr>
            </a:lvl5pPr>
          </a:lstStyle>
          <a:p>
            <a:r>
              <a:t>Body Level One</a:t>
            </a:r>
          </a:p>
          <a:p>
            <a:pPr lvl="1"/>
            <a:r>
              <a:t>Body Level Two</a:t>
            </a:r>
          </a:p>
          <a:p>
            <a:pPr lvl="2"/>
            <a:r>
              <a:t>Body Level Three</a:t>
            </a:r>
          </a:p>
          <a:p>
            <a:pPr lvl="3"/>
            <a:r>
              <a:t>Body Level Four</a:t>
            </a:r>
          </a:p>
          <a:p>
            <a:pPr lvl="4"/>
            <a:r>
              <a:t>Body Level Five</a:t>
            </a:r>
          </a:p>
        </p:txBody>
      </p:sp>
      <p:sp>
        <p:nvSpPr>
          <p:cNvPr id="695" name="Slide Number"/>
          <p:cNvSpPr txBox="1">
            <a:spLocks noGrp="1"/>
          </p:cNvSpPr>
          <p:nvPr>
            <p:ph type="sldNum" sz="quarter" idx="2"/>
          </p:nvPr>
        </p:nvSpPr>
        <p:spPr>
          <a:xfrm>
            <a:off x="8156292" y="6248400"/>
            <a:ext cx="301909" cy="288824"/>
          </a:xfrm>
          <a:prstGeom prst="rect">
            <a:avLst/>
          </a:prstGeom>
        </p:spPr>
        <p:txBody>
          <a:bodyPr/>
          <a:lstStyle>
            <a:lvl1pPr>
              <a:spcBef>
                <a:spcPts val="800"/>
              </a:spcBef>
              <a:defRPr b="1">
                <a:solidFill>
                  <a:srgbClr val="EAEAEA"/>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Title and Content">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0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03"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04" name="Body Level One…"/>
          <p:cNvSpPr txBox="1">
            <a:spLocks noGrp="1"/>
          </p:cNvSpPr>
          <p:nvPr>
            <p:ph type="body" idx="1"/>
          </p:nvPr>
        </p:nvSpPr>
        <p:spPr>
          <a:xfrm>
            <a:off x="1371600" y="1981200"/>
            <a:ext cx="7620000" cy="4114800"/>
          </a:xfrm>
          <a:prstGeom prst="rect">
            <a:avLst/>
          </a:prstGeom>
        </p:spPr>
        <p:txBody>
          <a:bodyPr>
            <a:normAutofit/>
          </a:bodyPr>
          <a:lstStyle>
            <a:lvl1pPr>
              <a:buClr>
                <a:srgbClr val="996600"/>
              </a:buClr>
              <a:buChar char="⬥"/>
              <a:defRPr b="1"/>
            </a:lvl1pPr>
            <a:lvl2pPr>
              <a:buClr>
                <a:srgbClr val="996600"/>
              </a:buClr>
              <a:buSzPct val="95000"/>
              <a:defRPr b="1"/>
            </a:lvl2pPr>
            <a:lvl3pPr>
              <a:buClr>
                <a:srgbClr val="996600"/>
              </a:buClr>
              <a:defRPr b="1"/>
            </a:lvl3pPr>
            <a:lvl4pPr>
              <a:buClr>
                <a:srgbClr val="996600"/>
              </a:buClr>
              <a:defRPr b="1"/>
            </a:lvl4pPr>
            <a:lvl5pPr>
              <a:buClr>
                <a:srgbClr val="996600"/>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70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1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13"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cap="all">
                <a:solidFill>
                  <a:srgbClr val="996600"/>
                </a:solidFill>
                <a:latin typeface="Arial"/>
                <a:ea typeface="Arial"/>
                <a:cs typeface="Arial"/>
                <a:sym typeface="Arial"/>
              </a:defRPr>
            </a:lvl1pPr>
          </a:lstStyle>
          <a:p>
            <a:r>
              <a:t>Title Text</a:t>
            </a:r>
          </a:p>
        </p:txBody>
      </p:sp>
      <p:sp>
        <p:nvSpPr>
          <p:cNvPr id="714"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71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Two Content">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2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23"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24" name="Body Level One…"/>
          <p:cNvSpPr txBox="1">
            <a:spLocks noGrp="1"/>
          </p:cNvSpPr>
          <p:nvPr>
            <p:ph type="body" sz="half" idx="1"/>
          </p:nvPr>
        </p:nvSpPr>
        <p:spPr>
          <a:xfrm>
            <a:off x="1371600" y="1981200"/>
            <a:ext cx="3733800" cy="4114800"/>
          </a:xfrm>
          <a:prstGeom prst="rect">
            <a:avLst/>
          </a:prstGeom>
        </p:spPr>
        <p:txBody>
          <a:bodyPr>
            <a:normAutofit/>
          </a:bodyPr>
          <a:lstStyle>
            <a:lvl1pPr>
              <a:spcBef>
                <a:spcPts val="600"/>
              </a:spcBef>
              <a:buClr>
                <a:srgbClr val="996600"/>
              </a:buClr>
              <a:buChar char="⬥"/>
              <a:defRPr sz="2800" b="1"/>
            </a:lvl1pPr>
            <a:lvl2pPr marL="790575" indent="-333375">
              <a:spcBef>
                <a:spcPts val="600"/>
              </a:spcBef>
              <a:buClr>
                <a:srgbClr val="996600"/>
              </a:buClr>
              <a:buSzPct val="95000"/>
              <a:defRPr sz="2800" b="1"/>
            </a:lvl2pPr>
            <a:lvl3pPr marL="1234439" indent="-320039">
              <a:spcBef>
                <a:spcPts val="600"/>
              </a:spcBef>
              <a:buClr>
                <a:srgbClr val="996600"/>
              </a:buClr>
              <a:defRPr sz="2800" b="1"/>
            </a:lvl3pPr>
            <a:lvl4pPr marL="1727200" indent="-355600">
              <a:spcBef>
                <a:spcPts val="600"/>
              </a:spcBef>
              <a:buClr>
                <a:srgbClr val="996600"/>
              </a:buClr>
              <a:defRPr sz="2800" b="1"/>
            </a:lvl4pPr>
            <a:lvl5pPr marL="2184400" indent="-355600">
              <a:spcBef>
                <a:spcPts val="600"/>
              </a:spcBef>
              <a:buClr>
                <a:srgbClr val="996600"/>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72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Comparis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3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33" name="Title Text"/>
          <p:cNvSpPr txBox="1">
            <a:spLocks noGrp="1"/>
          </p:cNvSpPr>
          <p:nvPr>
            <p:ph type="title"/>
          </p:nvPr>
        </p:nvSpPr>
        <p:spPr>
          <a:xfrm>
            <a:off x="457200" y="274638"/>
            <a:ext cx="8229600" cy="1143001"/>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3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3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736"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Title Only">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43"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44"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4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Blank">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5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53"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Blank 0">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sp>
        <p:nvSpPr>
          <p:cNvPr id="760"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Content with Capti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67"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68"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a:solidFill>
                  <a:srgbClr val="996600"/>
                </a:solidFill>
                <a:latin typeface="Arial"/>
                <a:ea typeface="Arial"/>
                <a:cs typeface="Arial"/>
                <a:sym typeface="Arial"/>
              </a:defRPr>
            </a:lvl1pPr>
          </a:lstStyle>
          <a:p>
            <a:r>
              <a:t>Title Text</a:t>
            </a:r>
          </a:p>
        </p:txBody>
      </p:sp>
      <p:sp>
        <p:nvSpPr>
          <p:cNvPr id="769"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996600"/>
              </a:buClr>
              <a:buChar char="⬥"/>
              <a:defRPr b="1"/>
            </a:lvl1pPr>
            <a:lvl2pPr>
              <a:buClr>
                <a:srgbClr val="996600"/>
              </a:buClr>
              <a:buSzPct val="95000"/>
              <a:defRPr b="1"/>
            </a:lvl2pPr>
            <a:lvl3pPr>
              <a:buClr>
                <a:srgbClr val="996600"/>
              </a:buClr>
              <a:defRPr b="1"/>
            </a:lvl3pPr>
            <a:lvl4pPr>
              <a:buClr>
                <a:srgbClr val="996600"/>
              </a:buClr>
              <a:defRPr b="1"/>
            </a:lvl4pPr>
            <a:lvl5pPr>
              <a:buClr>
                <a:srgbClr val="996600"/>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770"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b="1"/>
            </a:pPr>
            <a:endParaRPr/>
          </a:p>
        </p:txBody>
      </p:sp>
      <p:sp>
        <p:nvSpPr>
          <p:cNvPr id="771"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Picture with Capti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78"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79"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a:solidFill>
                  <a:srgbClr val="996600"/>
                </a:solidFill>
                <a:latin typeface="Arial"/>
                <a:ea typeface="Arial"/>
                <a:cs typeface="Arial"/>
                <a:sym typeface="Arial"/>
              </a:defRPr>
            </a:lvl1pPr>
          </a:lstStyle>
          <a:p>
            <a:r>
              <a:t>Title Text</a:t>
            </a:r>
          </a:p>
        </p:txBody>
      </p:sp>
      <p:sp>
        <p:nvSpPr>
          <p:cNvPr id="780"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781"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782"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Title and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871" name="Group 2"/>
          <p:cNvGrpSpPr/>
          <p:nvPr/>
        </p:nvGrpSpPr>
        <p:grpSpPr>
          <a:xfrm>
            <a:off x="1587" y="0"/>
            <a:ext cx="9148763" cy="6851650"/>
            <a:chOff x="0" y="0"/>
            <a:chExt cx="9148761" cy="6851650"/>
          </a:xfrm>
        </p:grpSpPr>
        <p:sp>
          <p:nvSpPr>
            <p:cNvPr id="835"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6"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7"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851" name="Group 6"/>
            <p:cNvGrpSpPr/>
            <p:nvPr/>
          </p:nvGrpSpPr>
          <p:grpSpPr>
            <a:xfrm>
              <a:off x="455612" y="0"/>
              <a:ext cx="8093075" cy="6851650"/>
              <a:chOff x="0" y="0"/>
              <a:chExt cx="8093073" cy="6851650"/>
            </a:xfrm>
          </p:grpSpPr>
          <p:sp>
            <p:nvSpPr>
              <p:cNvPr id="838"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9"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0"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1"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2"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3"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4"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5"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6"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7"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8"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9"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0"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852"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3"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4"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5"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6"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7"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8"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9"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60"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1"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2"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868" name="Group 31"/>
            <p:cNvGrpSpPr/>
            <p:nvPr/>
          </p:nvGrpSpPr>
          <p:grpSpPr>
            <a:xfrm>
              <a:off x="-1" y="622300"/>
              <a:ext cx="9140826" cy="2493963"/>
              <a:chOff x="0" y="0"/>
              <a:chExt cx="9140824" cy="2493962"/>
            </a:xfrm>
          </p:grpSpPr>
          <p:sp>
            <p:nvSpPr>
              <p:cNvPr id="863"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4"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5"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6"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7"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869"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870"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872"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873" name="Body Level One…"/>
          <p:cNvSpPr txBox="1">
            <a:spLocks noGrp="1"/>
          </p:cNvSpPr>
          <p:nvPr>
            <p:ph type="body" idx="1"/>
          </p:nvPr>
        </p:nvSpPr>
        <p:spPr>
          <a:xfrm>
            <a:off x="457200" y="1600200"/>
            <a:ext cx="8229600" cy="4530725"/>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874"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457200" y="273050"/>
            <a:ext cx="3008314" cy="1162050"/>
          </a:xfrm>
          <a:prstGeom prst="rect">
            <a:avLst/>
          </a:prstGeom>
        </p:spPr>
        <p:txBody>
          <a:bodyPr anchor="b"/>
          <a:lstStyle>
            <a:lvl1pPr algn="l">
              <a:defRPr sz="2000"/>
            </a:lvl1pPr>
          </a:lstStyle>
          <a:p>
            <a:r>
              <a:t>Title Text</a:t>
            </a:r>
          </a:p>
        </p:txBody>
      </p:sp>
      <p:sp>
        <p:nvSpPr>
          <p:cNvPr id="108" name="Body Level One…"/>
          <p:cNvSpPr txBox="1">
            <a:spLocks noGrp="1"/>
          </p:cNvSpPr>
          <p:nvPr>
            <p:ph type="body" idx="1"/>
          </p:nvPr>
        </p:nvSpPr>
        <p:spPr>
          <a:xfrm>
            <a:off x="3575050" y="273050"/>
            <a:ext cx="5111750" cy="5853113"/>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pPr>
            <a:endParaRP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917" name="Group 2"/>
          <p:cNvGrpSpPr/>
          <p:nvPr/>
        </p:nvGrpSpPr>
        <p:grpSpPr>
          <a:xfrm>
            <a:off x="1587" y="0"/>
            <a:ext cx="9148763" cy="6851650"/>
            <a:chOff x="0" y="0"/>
            <a:chExt cx="9148761" cy="6851650"/>
          </a:xfrm>
        </p:grpSpPr>
        <p:sp>
          <p:nvSpPr>
            <p:cNvPr id="881"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2"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3"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897" name="Group 6"/>
            <p:cNvGrpSpPr/>
            <p:nvPr/>
          </p:nvGrpSpPr>
          <p:grpSpPr>
            <a:xfrm>
              <a:off x="455612" y="0"/>
              <a:ext cx="8093075" cy="6851650"/>
              <a:chOff x="0" y="0"/>
              <a:chExt cx="8093073" cy="6851650"/>
            </a:xfrm>
          </p:grpSpPr>
          <p:sp>
            <p:nvSpPr>
              <p:cNvPr id="884"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5"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6"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7"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8"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9"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0"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1"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2"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3"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4"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5"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6"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898"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9"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0"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1"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2"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3"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4"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5"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6"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07"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08"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914" name="Group 31"/>
            <p:cNvGrpSpPr/>
            <p:nvPr/>
          </p:nvGrpSpPr>
          <p:grpSpPr>
            <a:xfrm>
              <a:off x="-1" y="622300"/>
              <a:ext cx="9140826" cy="2493963"/>
              <a:chOff x="0" y="0"/>
              <a:chExt cx="9140824" cy="2493962"/>
            </a:xfrm>
          </p:grpSpPr>
          <p:sp>
            <p:nvSpPr>
              <p:cNvPr id="909"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0"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1"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2"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3"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915"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916"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918" name="Title Text"/>
          <p:cNvSpPr txBox="1">
            <a:spLocks noGrp="1"/>
          </p:cNvSpPr>
          <p:nvPr>
            <p:ph type="title"/>
          </p:nvPr>
        </p:nvSpPr>
        <p:spPr>
          <a:xfrm>
            <a:off x="722312" y="4406900"/>
            <a:ext cx="7772401" cy="1362075"/>
          </a:xfrm>
          <a:prstGeom prst="rect">
            <a:avLst/>
          </a:prstGeom>
        </p:spPr>
        <p:txBody>
          <a:bodyPr anchor="t"/>
          <a:lstStyle>
            <a:lvl1pPr>
              <a:defRPr sz="4000" cap="all">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919"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920"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Two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963" name="Group 2"/>
          <p:cNvGrpSpPr/>
          <p:nvPr/>
        </p:nvGrpSpPr>
        <p:grpSpPr>
          <a:xfrm>
            <a:off x="1587" y="0"/>
            <a:ext cx="9148763" cy="6851650"/>
            <a:chOff x="0" y="0"/>
            <a:chExt cx="9148761" cy="6851650"/>
          </a:xfrm>
        </p:grpSpPr>
        <p:sp>
          <p:nvSpPr>
            <p:cNvPr id="927"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28"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29"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943" name="Group 6"/>
            <p:cNvGrpSpPr/>
            <p:nvPr/>
          </p:nvGrpSpPr>
          <p:grpSpPr>
            <a:xfrm>
              <a:off x="455612" y="0"/>
              <a:ext cx="8093075" cy="6851650"/>
              <a:chOff x="0" y="0"/>
              <a:chExt cx="8093073" cy="6851650"/>
            </a:xfrm>
          </p:grpSpPr>
          <p:sp>
            <p:nvSpPr>
              <p:cNvPr id="930"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1"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2"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3"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4"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5"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6"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7"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8"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9"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0"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1"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2"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944"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5"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6"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7"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8"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9"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0"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1"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2"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3"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4"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960" name="Group 31"/>
            <p:cNvGrpSpPr/>
            <p:nvPr/>
          </p:nvGrpSpPr>
          <p:grpSpPr>
            <a:xfrm>
              <a:off x="-1" y="622300"/>
              <a:ext cx="9140826" cy="2493963"/>
              <a:chOff x="0" y="0"/>
              <a:chExt cx="9140824" cy="2493962"/>
            </a:xfrm>
          </p:grpSpPr>
          <p:sp>
            <p:nvSpPr>
              <p:cNvPr id="955"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6"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7"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8"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9"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961"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962"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964"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965" name="Body Level One…"/>
          <p:cNvSpPr txBox="1">
            <a:spLocks noGrp="1"/>
          </p:cNvSpPr>
          <p:nvPr>
            <p:ph type="body" sz="half" idx="1"/>
          </p:nvPr>
        </p:nvSpPr>
        <p:spPr>
          <a:xfrm>
            <a:off x="457200" y="1600200"/>
            <a:ext cx="4038600" cy="4530725"/>
          </a:xfrm>
          <a:prstGeom prst="rect">
            <a:avLst/>
          </a:prstGeom>
        </p:spPr>
        <p:txBody>
          <a:bodyPr>
            <a:normAutofit/>
          </a:bodyPr>
          <a:lstStyle>
            <a:lvl1pPr>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790575" indent="-333375">
              <a:spcBef>
                <a:spcPts val="600"/>
              </a:spcBef>
              <a:buClr>
                <a:srgbClr val="FFFFCC"/>
              </a:buClr>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1234439" indent="-320039">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1727200" indent="-355600">
              <a:spcBef>
                <a:spcPts val="600"/>
              </a:spcBef>
              <a:buClr>
                <a:srgbClr val="FFFFCC"/>
              </a:buClr>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2184400" indent="-355600">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966"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Comparis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009" name="Group 2"/>
          <p:cNvGrpSpPr/>
          <p:nvPr/>
        </p:nvGrpSpPr>
        <p:grpSpPr>
          <a:xfrm>
            <a:off x="1587" y="0"/>
            <a:ext cx="9148763" cy="6851650"/>
            <a:chOff x="0" y="0"/>
            <a:chExt cx="9148761" cy="6851650"/>
          </a:xfrm>
        </p:grpSpPr>
        <p:sp>
          <p:nvSpPr>
            <p:cNvPr id="973"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4"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5"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989" name="Group 6"/>
            <p:cNvGrpSpPr/>
            <p:nvPr/>
          </p:nvGrpSpPr>
          <p:grpSpPr>
            <a:xfrm>
              <a:off x="455612" y="0"/>
              <a:ext cx="8093075" cy="6851650"/>
              <a:chOff x="0" y="0"/>
              <a:chExt cx="8093073" cy="6851650"/>
            </a:xfrm>
          </p:grpSpPr>
          <p:sp>
            <p:nvSpPr>
              <p:cNvPr id="976"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7"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8"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9"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0"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1"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2"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3"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4"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5"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6"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7"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8"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990"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1"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2"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3"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4"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5"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6"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7"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8"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99"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0"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06" name="Group 31"/>
            <p:cNvGrpSpPr/>
            <p:nvPr/>
          </p:nvGrpSpPr>
          <p:grpSpPr>
            <a:xfrm>
              <a:off x="-1" y="622300"/>
              <a:ext cx="9140826" cy="2493963"/>
              <a:chOff x="0" y="0"/>
              <a:chExt cx="9140824" cy="2493962"/>
            </a:xfrm>
          </p:grpSpPr>
          <p:sp>
            <p:nvSpPr>
              <p:cNvPr id="1001"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2"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3"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4"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5"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07"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008"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010" name="Title Text"/>
          <p:cNvSpPr txBox="1">
            <a:spLocks noGrp="1"/>
          </p:cNvSpPr>
          <p:nvPr>
            <p:ph type="title"/>
          </p:nvPr>
        </p:nvSpPr>
        <p:spPr>
          <a:xfrm>
            <a:off x="457200" y="274638"/>
            <a:ext cx="8229600" cy="1143001"/>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01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01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pPr>
            <a:endParaRPr/>
          </a:p>
        </p:txBody>
      </p:sp>
      <p:sp>
        <p:nvSpPr>
          <p:cNvPr id="1013"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Title Only">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056" name="Group 2"/>
          <p:cNvGrpSpPr/>
          <p:nvPr/>
        </p:nvGrpSpPr>
        <p:grpSpPr>
          <a:xfrm>
            <a:off x="1587" y="0"/>
            <a:ext cx="9148763" cy="6851650"/>
            <a:chOff x="0" y="0"/>
            <a:chExt cx="9148761" cy="6851650"/>
          </a:xfrm>
        </p:grpSpPr>
        <p:sp>
          <p:nvSpPr>
            <p:cNvPr id="1020"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1"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2"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036" name="Group 6"/>
            <p:cNvGrpSpPr/>
            <p:nvPr/>
          </p:nvGrpSpPr>
          <p:grpSpPr>
            <a:xfrm>
              <a:off x="455612" y="0"/>
              <a:ext cx="8093075" cy="6851650"/>
              <a:chOff x="0" y="0"/>
              <a:chExt cx="8093073" cy="6851650"/>
            </a:xfrm>
          </p:grpSpPr>
          <p:sp>
            <p:nvSpPr>
              <p:cNvPr id="1023"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4"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5"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6"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7"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8"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9"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0"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1"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2"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3"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4"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5"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037"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8"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9"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0"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1"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2"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3"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4"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5"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6"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7"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53" name="Group 31"/>
            <p:cNvGrpSpPr/>
            <p:nvPr/>
          </p:nvGrpSpPr>
          <p:grpSpPr>
            <a:xfrm>
              <a:off x="-1" y="622300"/>
              <a:ext cx="9140826" cy="2493963"/>
              <a:chOff x="0" y="0"/>
              <a:chExt cx="9140824" cy="2493962"/>
            </a:xfrm>
          </p:grpSpPr>
          <p:sp>
            <p:nvSpPr>
              <p:cNvPr id="1048"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9"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0"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1"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2"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54"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055"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057"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058"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Blank">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01" name="Group 2"/>
          <p:cNvGrpSpPr/>
          <p:nvPr/>
        </p:nvGrpSpPr>
        <p:grpSpPr>
          <a:xfrm>
            <a:off x="1587" y="0"/>
            <a:ext cx="9148763" cy="6851650"/>
            <a:chOff x="0" y="0"/>
            <a:chExt cx="9148761" cy="6851650"/>
          </a:xfrm>
        </p:grpSpPr>
        <p:sp>
          <p:nvSpPr>
            <p:cNvPr id="1065"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6"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7"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081" name="Group 6"/>
            <p:cNvGrpSpPr/>
            <p:nvPr/>
          </p:nvGrpSpPr>
          <p:grpSpPr>
            <a:xfrm>
              <a:off x="455612" y="0"/>
              <a:ext cx="8093075" cy="6851650"/>
              <a:chOff x="0" y="0"/>
              <a:chExt cx="8093073" cy="6851650"/>
            </a:xfrm>
          </p:grpSpPr>
          <p:sp>
            <p:nvSpPr>
              <p:cNvPr id="1068"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9"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0"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1"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2"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3"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4"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5"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6"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7"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8"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9"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0"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082"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3"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4"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5"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6"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7"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8"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9"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90"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1"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2"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98" name="Group 31"/>
            <p:cNvGrpSpPr/>
            <p:nvPr/>
          </p:nvGrpSpPr>
          <p:grpSpPr>
            <a:xfrm>
              <a:off x="-1" y="622300"/>
              <a:ext cx="9140826" cy="2493963"/>
              <a:chOff x="0" y="0"/>
              <a:chExt cx="9140824" cy="2493962"/>
            </a:xfrm>
          </p:grpSpPr>
          <p:sp>
            <p:nvSpPr>
              <p:cNvPr id="1093"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4"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5"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6"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7"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99"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00"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02"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Content with Capti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45" name="Group 2"/>
          <p:cNvGrpSpPr/>
          <p:nvPr/>
        </p:nvGrpSpPr>
        <p:grpSpPr>
          <a:xfrm>
            <a:off x="1587" y="0"/>
            <a:ext cx="9148763" cy="6851650"/>
            <a:chOff x="0" y="0"/>
            <a:chExt cx="9148761" cy="6851650"/>
          </a:xfrm>
        </p:grpSpPr>
        <p:sp>
          <p:nvSpPr>
            <p:cNvPr id="1109"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0"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1"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125" name="Group 6"/>
            <p:cNvGrpSpPr/>
            <p:nvPr/>
          </p:nvGrpSpPr>
          <p:grpSpPr>
            <a:xfrm>
              <a:off x="455612" y="0"/>
              <a:ext cx="8093075" cy="6851650"/>
              <a:chOff x="0" y="0"/>
              <a:chExt cx="8093073" cy="6851650"/>
            </a:xfrm>
          </p:grpSpPr>
          <p:sp>
            <p:nvSpPr>
              <p:cNvPr id="1112"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3"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4"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5"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6"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7"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8"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9"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0"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1"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2"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3"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4"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126"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7"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8"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9"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0"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1"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2"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3"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4"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5"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6"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142" name="Group 31"/>
            <p:cNvGrpSpPr/>
            <p:nvPr/>
          </p:nvGrpSpPr>
          <p:grpSpPr>
            <a:xfrm>
              <a:off x="-1" y="622300"/>
              <a:ext cx="9140826" cy="2493963"/>
              <a:chOff x="0" y="0"/>
              <a:chExt cx="9140824" cy="2493962"/>
            </a:xfrm>
          </p:grpSpPr>
          <p:sp>
            <p:nvSpPr>
              <p:cNvPr id="1137"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8"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9"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40"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41"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143"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44"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46" name="Title Text"/>
          <p:cNvSpPr txBox="1">
            <a:spLocks noGrp="1"/>
          </p:cNvSpPr>
          <p:nvPr>
            <p:ph type="title"/>
          </p:nvPr>
        </p:nvSpPr>
        <p:spPr>
          <a:xfrm>
            <a:off x="457200" y="273050"/>
            <a:ext cx="3008314" cy="1162050"/>
          </a:xfrm>
          <a:prstGeom prst="rect">
            <a:avLst/>
          </a:prstGeom>
        </p:spPr>
        <p:txBody>
          <a:bodyPr anchor="b"/>
          <a:lstStyle>
            <a:lvl1pPr>
              <a:defRPr sz="200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147"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48"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pPr>
            <a:endParaRPr/>
          </a:p>
        </p:txBody>
      </p:sp>
      <p:sp>
        <p:nvSpPr>
          <p:cNvPr id="1149"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Picture with Capti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92" name="Group 2"/>
          <p:cNvGrpSpPr/>
          <p:nvPr/>
        </p:nvGrpSpPr>
        <p:grpSpPr>
          <a:xfrm>
            <a:off x="1587" y="0"/>
            <a:ext cx="9148763" cy="6851650"/>
            <a:chOff x="0" y="0"/>
            <a:chExt cx="9148761" cy="6851650"/>
          </a:xfrm>
        </p:grpSpPr>
        <p:sp>
          <p:nvSpPr>
            <p:cNvPr id="1156"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57"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58"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172" name="Group 6"/>
            <p:cNvGrpSpPr/>
            <p:nvPr/>
          </p:nvGrpSpPr>
          <p:grpSpPr>
            <a:xfrm>
              <a:off x="455612" y="0"/>
              <a:ext cx="8093075" cy="6851650"/>
              <a:chOff x="0" y="0"/>
              <a:chExt cx="8093073" cy="6851650"/>
            </a:xfrm>
          </p:grpSpPr>
          <p:sp>
            <p:nvSpPr>
              <p:cNvPr id="1159"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0"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1"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2"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3"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4"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5"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6"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7"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8"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9"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0"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1"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173"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4"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5"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6"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7"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8"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9"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80"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81"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2"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3"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189" name="Group 31"/>
            <p:cNvGrpSpPr/>
            <p:nvPr/>
          </p:nvGrpSpPr>
          <p:grpSpPr>
            <a:xfrm>
              <a:off x="-1" y="622300"/>
              <a:ext cx="9140826" cy="2493963"/>
              <a:chOff x="0" y="0"/>
              <a:chExt cx="9140824" cy="2493962"/>
            </a:xfrm>
          </p:grpSpPr>
          <p:sp>
            <p:nvSpPr>
              <p:cNvPr id="1184"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5"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6"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7"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8"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190"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91"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93" name="Title Text"/>
          <p:cNvSpPr txBox="1">
            <a:spLocks noGrp="1"/>
          </p:cNvSpPr>
          <p:nvPr>
            <p:ph type="title"/>
          </p:nvPr>
        </p:nvSpPr>
        <p:spPr>
          <a:xfrm>
            <a:off x="1792288" y="4800600"/>
            <a:ext cx="5486401" cy="566738"/>
          </a:xfrm>
          <a:prstGeom prst="rect">
            <a:avLst/>
          </a:prstGeom>
        </p:spPr>
        <p:txBody>
          <a:bodyPr anchor="b"/>
          <a:lstStyle>
            <a:lvl1pPr>
              <a:defRPr sz="200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19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19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96"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Title, Content, and 2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239" name="Group 2"/>
          <p:cNvGrpSpPr/>
          <p:nvPr/>
        </p:nvGrpSpPr>
        <p:grpSpPr>
          <a:xfrm>
            <a:off x="1587" y="0"/>
            <a:ext cx="9148763" cy="6851650"/>
            <a:chOff x="0" y="0"/>
            <a:chExt cx="9148761" cy="6851650"/>
          </a:xfrm>
        </p:grpSpPr>
        <p:sp>
          <p:nvSpPr>
            <p:cNvPr id="1203"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4"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5"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219" name="Group 6"/>
            <p:cNvGrpSpPr/>
            <p:nvPr/>
          </p:nvGrpSpPr>
          <p:grpSpPr>
            <a:xfrm>
              <a:off x="455612" y="0"/>
              <a:ext cx="8093075" cy="6851650"/>
              <a:chOff x="0" y="0"/>
              <a:chExt cx="8093073" cy="6851650"/>
            </a:xfrm>
          </p:grpSpPr>
          <p:sp>
            <p:nvSpPr>
              <p:cNvPr id="1206"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7"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8"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9"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0"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1"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2"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3"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4"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5"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6"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7"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8"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220"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1"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2"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3"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4"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5"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6"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7"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8"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29"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0"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236" name="Group 31"/>
            <p:cNvGrpSpPr/>
            <p:nvPr/>
          </p:nvGrpSpPr>
          <p:grpSpPr>
            <a:xfrm>
              <a:off x="-1" y="622300"/>
              <a:ext cx="9140826" cy="2493963"/>
              <a:chOff x="0" y="0"/>
              <a:chExt cx="9140824" cy="2493962"/>
            </a:xfrm>
          </p:grpSpPr>
          <p:sp>
            <p:nvSpPr>
              <p:cNvPr id="1231"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2"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3"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4"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5"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237"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238"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240"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241" name="Body Level One…"/>
          <p:cNvSpPr txBox="1">
            <a:spLocks noGrp="1"/>
          </p:cNvSpPr>
          <p:nvPr>
            <p:ph type="body" sz="half" idx="1"/>
          </p:nvPr>
        </p:nvSpPr>
        <p:spPr>
          <a:xfrm>
            <a:off x="457200" y="1600200"/>
            <a:ext cx="4038600" cy="4530725"/>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42"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285" name="Group 2"/>
          <p:cNvGrpSpPr/>
          <p:nvPr/>
        </p:nvGrpSpPr>
        <p:grpSpPr>
          <a:xfrm>
            <a:off x="1587" y="0"/>
            <a:ext cx="9148763" cy="6851650"/>
            <a:chOff x="0" y="0"/>
            <a:chExt cx="9148761" cy="6851650"/>
          </a:xfrm>
        </p:grpSpPr>
        <p:sp>
          <p:nvSpPr>
            <p:cNvPr id="1249"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0"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1"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265" name="Group 6"/>
            <p:cNvGrpSpPr/>
            <p:nvPr/>
          </p:nvGrpSpPr>
          <p:grpSpPr>
            <a:xfrm>
              <a:off x="455612" y="0"/>
              <a:ext cx="8093075" cy="6851650"/>
              <a:chOff x="0" y="0"/>
              <a:chExt cx="8093073" cy="6851650"/>
            </a:xfrm>
          </p:grpSpPr>
          <p:sp>
            <p:nvSpPr>
              <p:cNvPr id="1252"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3"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4"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5"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6"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7"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8"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9"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0"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1"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2"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3"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4"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266"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7"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8"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9"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0"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1"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2"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3"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4"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5"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6"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282" name="Group 31"/>
            <p:cNvGrpSpPr/>
            <p:nvPr/>
          </p:nvGrpSpPr>
          <p:grpSpPr>
            <a:xfrm>
              <a:off x="-1" y="622300"/>
              <a:ext cx="9140826" cy="2493963"/>
              <a:chOff x="0" y="0"/>
              <a:chExt cx="9140824" cy="2493962"/>
            </a:xfrm>
          </p:grpSpPr>
          <p:sp>
            <p:nvSpPr>
              <p:cNvPr id="1277"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8"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9"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80"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81"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283"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284"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286" name="Body Level One…"/>
          <p:cNvSpPr txBox="1">
            <a:spLocks noGrp="1"/>
          </p:cNvSpPr>
          <p:nvPr>
            <p:ph type="body" idx="1"/>
          </p:nvPr>
        </p:nvSpPr>
        <p:spPr>
          <a:xfrm>
            <a:off x="457200" y="277813"/>
            <a:ext cx="8229600" cy="5853113"/>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87"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294" name="Title Text"/>
          <p:cNvSpPr txBox="1">
            <a:spLocks noGrp="1"/>
          </p:cNvSpPr>
          <p:nvPr>
            <p:ph type="title"/>
          </p:nvPr>
        </p:nvSpPr>
        <p:spPr>
          <a:xfrm>
            <a:off x="685800" y="2130425"/>
            <a:ext cx="7772400" cy="1470025"/>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295"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rgbClr val="888888"/>
                </a:solidFill>
                <a:latin typeface="Calibri"/>
                <a:ea typeface="Calibri"/>
                <a:cs typeface="Calibri"/>
                <a:sym typeface="Calibri"/>
              </a:defRPr>
            </a:lvl1pPr>
            <a:lvl2pPr marL="0" indent="457200" algn="ctr">
              <a:buSzTx/>
              <a:buNone/>
              <a:defRPr>
                <a:solidFill>
                  <a:srgbClr val="888888"/>
                </a:solidFill>
                <a:latin typeface="Calibri"/>
                <a:ea typeface="Calibri"/>
                <a:cs typeface="Calibri"/>
                <a:sym typeface="Calibri"/>
              </a:defRPr>
            </a:lvl2pPr>
            <a:lvl3pPr marL="0" indent="914400" algn="ctr">
              <a:buSzTx/>
              <a:buNone/>
              <a:defRPr>
                <a:solidFill>
                  <a:srgbClr val="888888"/>
                </a:solidFill>
                <a:latin typeface="Calibri"/>
                <a:ea typeface="Calibri"/>
                <a:cs typeface="Calibri"/>
                <a:sym typeface="Calibri"/>
              </a:defRPr>
            </a:lvl3pPr>
            <a:lvl4pPr marL="0" indent="1371600" algn="ctr">
              <a:buSzTx/>
              <a:buNone/>
              <a:defRPr>
                <a:solidFill>
                  <a:srgbClr val="888888"/>
                </a:solidFill>
                <a:latin typeface="Calibri"/>
                <a:ea typeface="Calibri"/>
                <a:cs typeface="Calibri"/>
                <a:sym typeface="Calibri"/>
              </a:defRPr>
            </a:lvl4pPr>
            <a:lvl5pPr marL="0" indent="1828800" algn="ctr">
              <a:buSzTx/>
              <a:buNone/>
              <a:defRPr>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96"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792288" y="4800600"/>
            <a:ext cx="5486401" cy="566738"/>
          </a:xfrm>
          <a:prstGeom prst="rect">
            <a:avLst/>
          </a:prstGeom>
        </p:spPr>
        <p:txBody>
          <a:bodyPr anchor="b"/>
          <a:lstStyle>
            <a:lvl1pPr algn="l">
              <a:defRPr sz="2000"/>
            </a:lvl1pPr>
          </a:lstStyle>
          <a:p>
            <a:r>
              <a:t>Title Text</a:t>
            </a:r>
          </a:p>
        </p:txBody>
      </p:sp>
      <p:sp>
        <p:nvSpPr>
          <p:cNvPr id="118"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19"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303"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04" name="Body Level One…"/>
          <p:cNvSpPr txBox="1">
            <a:spLocks noGrp="1"/>
          </p:cNvSpPr>
          <p:nvPr>
            <p:ph type="body" idx="1"/>
          </p:nvPr>
        </p:nvSpPr>
        <p:spPr>
          <a:xfrm>
            <a:off x="457200" y="1600200"/>
            <a:ext cx="8229600" cy="4525963"/>
          </a:xfrm>
          <a:prstGeom prst="rect">
            <a:avLst/>
          </a:prstGeom>
        </p:spPr>
        <p:txBody>
          <a:bodyPr>
            <a:normAutofit/>
          </a:bodyPr>
          <a:lstStyle>
            <a:lvl1pPr>
              <a:buFont typeface="Arial"/>
              <a:buChar char="•"/>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5"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312"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rgbClr val="000000"/>
                </a:solidFill>
                <a:latin typeface="Calibri"/>
                <a:ea typeface="Calibri"/>
                <a:cs typeface="Calibri"/>
                <a:sym typeface="Calibri"/>
              </a:defRPr>
            </a:lvl1pPr>
          </a:lstStyle>
          <a:p>
            <a:r>
              <a:t>Title Text</a:t>
            </a:r>
          </a:p>
        </p:txBody>
      </p:sp>
      <p:sp>
        <p:nvSpPr>
          <p:cNvPr id="131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888"/>
                </a:solidFill>
                <a:latin typeface="Calibri"/>
                <a:ea typeface="Calibri"/>
                <a:cs typeface="Calibri"/>
                <a:sym typeface="Calibri"/>
              </a:defRPr>
            </a:lvl1pPr>
            <a:lvl2pPr marL="0" indent="457200">
              <a:spcBef>
                <a:spcPts val="400"/>
              </a:spcBef>
              <a:buSzTx/>
              <a:buNone/>
              <a:defRPr sz="2000">
                <a:solidFill>
                  <a:srgbClr val="888888"/>
                </a:solidFill>
                <a:latin typeface="Calibri"/>
                <a:ea typeface="Calibri"/>
                <a:cs typeface="Calibri"/>
                <a:sym typeface="Calibri"/>
              </a:defRPr>
            </a:lvl2pPr>
            <a:lvl3pPr marL="0" indent="914400">
              <a:spcBef>
                <a:spcPts val="400"/>
              </a:spcBef>
              <a:buSzTx/>
              <a:buNone/>
              <a:defRPr sz="2000">
                <a:solidFill>
                  <a:srgbClr val="888888"/>
                </a:solidFill>
                <a:latin typeface="Calibri"/>
                <a:ea typeface="Calibri"/>
                <a:cs typeface="Calibri"/>
                <a:sym typeface="Calibri"/>
              </a:defRPr>
            </a:lvl3pPr>
            <a:lvl4pPr marL="0" indent="1371600">
              <a:spcBef>
                <a:spcPts val="400"/>
              </a:spcBef>
              <a:buSzTx/>
              <a:buNone/>
              <a:defRPr sz="2000">
                <a:solidFill>
                  <a:srgbClr val="888888"/>
                </a:solidFill>
                <a:latin typeface="Calibri"/>
                <a:ea typeface="Calibri"/>
                <a:cs typeface="Calibri"/>
                <a:sym typeface="Calibri"/>
              </a:defRPr>
            </a:lvl4pPr>
            <a:lvl5pPr marL="0" indent="1828800">
              <a:spcBef>
                <a:spcPts val="400"/>
              </a:spcBef>
              <a:buSzTx/>
              <a:buNone/>
              <a:defRPr sz="20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14"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321"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22"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Font typeface="Arial"/>
              <a:buChar char="•"/>
              <a:defRPr sz="2800">
                <a:latin typeface="Calibri"/>
                <a:ea typeface="Calibri"/>
                <a:cs typeface="Calibri"/>
                <a:sym typeface="Calibri"/>
              </a:defRPr>
            </a:lvl1pPr>
            <a:lvl2pPr marL="790575" indent="-333375">
              <a:spcBef>
                <a:spcPts val="600"/>
              </a:spcBef>
              <a:buFont typeface="Arial"/>
              <a:defRPr sz="2800">
                <a:latin typeface="Calibri"/>
                <a:ea typeface="Calibri"/>
                <a:cs typeface="Calibri"/>
                <a:sym typeface="Calibri"/>
              </a:defRPr>
            </a:lvl2pPr>
            <a:lvl3pPr marL="1234439" indent="-320039">
              <a:spcBef>
                <a:spcPts val="600"/>
              </a:spcBef>
              <a:buFont typeface="Arial"/>
              <a:defRPr sz="2800">
                <a:latin typeface="Calibri"/>
                <a:ea typeface="Calibri"/>
                <a:cs typeface="Calibri"/>
                <a:sym typeface="Calibri"/>
              </a:defRPr>
            </a:lvl3pPr>
            <a:lvl4pPr marL="1727200" indent="-355600">
              <a:spcBef>
                <a:spcPts val="600"/>
              </a:spcBef>
              <a:buFont typeface="Arial"/>
              <a:defRPr sz="2800">
                <a:latin typeface="Calibri"/>
                <a:ea typeface="Calibri"/>
                <a:cs typeface="Calibri"/>
                <a:sym typeface="Calibri"/>
              </a:defRPr>
            </a:lvl4pPr>
            <a:lvl5pPr marL="2184400" indent="-355600">
              <a:spcBef>
                <a:spcPts val="600"/>
              </a:spcBef>
              <a:buFont typeface="Arial"/>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23"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33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3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Calibri"/>
                <a:ea typeface="Calibri"/>
                <a:cs typeface="Calibri"/>
                <a:sym typeface="Calibri"/>
              </a:defRPr>
            </a:lvl1pPr>
            <a:lvl2pPr marL="0" indent="457200">
              <a:spcBef>
                <a:spcPts val="500"/>
              </a:spcBef>
              <a:buSzTx/>
              <a:buNone/>
              <a:defRPr sz="2400" b="1">
                <a:latin typeface="Calibri"/>
                <a:ea typeface="Calibri"/>
                <a:cs typeface="Calibri"/>
                <a:sym typeface="Calibri"/>
              </a:defRPr>
            </a:lvl2pPr>
            <a:lvl3pPr marL="0" indent="914400">
              <a:spcBef>
                <a:spcPts val="500"/>
              </a:spcBef>
              <a:buSzTx/>
              <a:buNone/>
              <a:defRPr sz="2400" b="1">
                <a:latin typeface="Calibri"/>
                <a:ea typeface="Calibri"/>
                <a:cs typeface="Calibri"/>
                <a:sym typeface="Calibri"/>
              </a:defRPr>
            </a:lvl3pPr>
            <a:lvl4pPr marL="0" indent="1371600">
              <a:spcBef>
                <a:spcPts val="500"/>
              </a:spcBef>
              <a:buSzTx/>
              <a:buNone/>
              <a:defRPr sz="2400" b="1">
                <a:latin typeface="Calibri"/>
                <a:ea typeface="Calibri"/>
                <a:cs typeface="Calibri"/>
                <a:sym typeface="Calibri"/>
              </a:defRPr>
            </a:lvl4pPr>
            <a:lvl5pPr marL="0" indent="1828800">
              <a:spcBef>
                <a:spcPts val="500"/>
              </a:spcBef>
              <a:buSzTx/>
              <a:buNone/>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3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latin typeface="Calibri"/>
                <a:ea typeface="Calibri"/>
                <a:cs typeface="Calibri"/>
                <a:sym typeface="Calibri"/>
              </a:defRPr>
            </a:pPr>
            <a:endParaRPr/>
          </a:p>
        </p:txBody>
      </p:sp>
      <p:sp>
        <p:nvSpPr>
          <p:cNvPr id="1333"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34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41"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34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355" name="Title Text"/>
          <p:cNvSpPr txBox="1">
            <a:spLocks noGrp="1"/>
          </p:cNvSpPr>
          <p:nvPr>
            <p:ph type="title"/>
          </p:nvPr>
        </p:nvSpPr>
        <p:spPr>
          <a:xfrm>
            <a:off x="457200" y="273050"/>
            <a:ext cx="3008314" cy="1162050"/>
          </a:xfrm>
          <a:prstGeom prst="rect">
            <a:avLst/>
          </a:prstGeom>
        </p:spPr>
        <p:txBody>
          <a:bodyPr anchor="b"/>
          <a:lstStyle>
            <a:lvl1pPr algn="l">
              <a:defRPr sz="2000">
                <a:solidFill>
                  <a:srgbClr val="000000"/>
                </a:solidFill>
                <a:latin typeface="Calibri"/>
                <a:ea typeface="Calibri"/>
                <a:cs typeface="Calibri"/>
                <a:sym typeface="Calibri"/>
              </a:defRPr>
            </a:lvl1pPr>
          </a:lstStyle>
          <a:p>
            <a:r>
              <a:t>Title Text</a:t>
            </a:r>
          </a:p>
        </p:txBody>
      </p:sp>
      <p:sp>
        <p:nvSpPr>
          <p:cNvPr id="1356" name="Body Level One…"/>
          <p:cNvSpPr txBox="1">
            <a:spLocks noGrp="1"/>
          </p:cNvSpPr>
          <p:nvPr>
            <p:ph type="body" idx="1"/>
          </p:nvPr>
        </p:nvSpPr>
        <p:spPr>
          <a:xfrm>
            <a:off x="3575050" y="273050"/>
            <a:ext cx="5111750" cy="5853113"/>
          </a:xfrm>
          <a:prstGeom prst="rect">
            <a:avLst/>
          </a:prstGeom>
        </p:spPr>
        <p:txBody>
          <a:bodyPr>
            <a:normAutofit/>
          </a:bodyPr>
          <a:lstStyle>
            <a:lvl1pPr>
              <a:buFont typeface="Arial"/>
              <a:buChar char="•"/>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57"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latin typeface="Calibri"/>
                <a:ea typeface="Calibri"/>
                <a:cs typeface="Calibri"/>
                <a:sym typeface="Calibri"/>
              </a:defRPr>
            </a:pPr>
            <a:endParaRPr/>
          </a:p>
        </p:txBody>
      </p:sp>
      <p:sp>
        <p:nvSpPr>
          <p:cNvPr id="135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365" name="Title Text"/>
          <p:cNvSpPr txBox="1">
            <a:spLocks noGrp="1"/>
          </p:cNvSpPr>
          <p:nvPr>
            <p:ph type="title"/>
          </p:nvPr>
        </p:nvSpPr>
        <p:spPr>
          <a:xfrm>
            <a:off x="1792288" y="4800600"/>
            <a:ext cx="5486401" cy="566738"/>
          </a:xfrm>
          <a:prstGeom prst="rect">
            <a:avLst/>
          </a:prstGeom>
        </p:spPr>
        <p:txBody>
          <a:bodyPr anchor="b"/>
          <a:lstStyle>
            <a:lvl1pPr algn="l">
              <a:defRPr sz="2000">
                <a:solidFill>
                  <a:srgbClr val="000000"/>
                </a:solidFill>
                <a:latin typeface="Calibri"/>
                <a:ea typeface="Calibri"/>
                <a:cs typeface="Calibri"/>
                <a:sym typeface="Calibri"/>
              </a:defRPr>
            </a:lvl1pPr>
          </a:lstStyle>
          <a:p>
            <a:r>
              <a:t>Title Text</a:t>
            </a:r>
          </a:p>
        </p:txBody>
      </p:sp>
      <p:sp>
        <p:nvSpPr>
          <p:cNvPr id="1366"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367"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Calibri"/>
                <a:ea typeface="Calibri"/>
                <a:cs typeface="Calibri"/>
                <a:sym typeface="Calibri"/>
              </a:defRPr>
            </a:lvl1pPr>
            <a:lvl2pPr marL="0" indent="457200">
              <a:spcBef>
                <a:spcPts val="300"/>
              </a:spcBef>
              <a:buSzTx/>
              <a:buNone/>
              <a:defRPr sz="1400">
                <a:latin typeface="Calibri"/>
                <a:ea typeface="Calibri"/>
                <a:cs typeface="Calibri"/>
                <a:sym typeface="Calibri"/>
              </a:defRPr>
            </a:lvl2pPr>
            <a:lvl3pPr marL="0" indent="914400">
              <a:spcBef>
                <a:spcPts val="300"/>
              </a:spcBef>
              <a:buSzTx/>
              <a:buNone/>
              <a:defRPr sz="1400">
                <a:latin typeface="Calibri"/>
                <a:ea typeface="Calibri"/>
                <a:cs typeface="Calibri"/>
                <a:sym typeface="Calibri"/>
              </a:defRPr>
            </a:lvl3pPr>
            <a:lvl4pPr marL="0" indent="1371600">
              <a:spcBef>
                <a:spcPts val="300"/>
              </a:spcBef>
              <a:buSzTx/>
              <a:buNone/>
              <a:defRPr sz="1400">
                <a:latin typeface="Calibri"/>
                <a:ea typeface="Calibri"/>
                <a:cs typeface="Calibri"/>
                <a:sym typeface="Calibri"/>
              </a:defRPr>
            </a:lvl4pPr>
            <a:lvl5pPr marL="0" indent="1828800">
              <a:spcBef>
                <a:spcPts val="300"/>
              </a:spcBef>
              <a:buSzTx/>
              <a:buNone/>
              <a:defRPr sz="1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6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75" name="Slide Number"/>
          <p:cNvSpPr txBox="1">
            <a:spLocks noGrp="1"/>
          </p:cNvSpPr>
          <p:nvPr>
            <p:ph type="sldNum" sz="quarter" idx="2"/>
          </p:nvPr>
        </p:nvSpPr>
        <p:spPr>
          <a:xfrm>
            <a:off x="8176323" y="6248400"/>
            <a:ext cx="281877" cy="319976"/>
          </a:xfrm>
          <a:prstGeom prst="rect">
            <a:avLst/>
          </a:prstGeom>
        </p:spPr>
        <p:txBody>
          <a:bodyPr lIns="45687" tIns="45687" rIns="45687" bIns="45687"/>
          <a:lstStyle>
            <a:lvl1pPr>
              <a:defRPr b="1">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45E389A-A03E-06AF-0E03-E1F9C57BACBE}"/>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83493769-DFF9-AD15-1514-75D7D7D8856A}"/>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6" name="Freeform 4">
              <a:extLst>
                <a:ext uri="{FF2B5EF4-FFF2-40B4-BE49-F238E27FC236}">
                  <a16:creationId xmlns:a16="http://schemas.microsoft.com/office/drawing/2014/main" id="{8B27F764-407B-5DB9-B275-4580682727FB}"/>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7" name="Freeform 5">
              <a:extLst>
                <a:ext uri="{FF2B5EF4-FFF2-40B4-BE49-F238E27FC236}">
                  <a16:creationId xmlns:a16="http://schemas.microsoft.com/office/drawing/2014/main" id="{39B9637E-9080-CC35-1FA9-D302EA9DACB3}"/>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nvGrpSpPr>
            <p:cNvPr id="8" name="Group 6">
              <a:extLst>
                <a:ext uri="{FF2B5EF4-FFF2-40B4-BE49-F238E27FC236}">
                  <a16:creationId xmlns:a16="http://schemas.microsoft.com/office/drawing/2014/main" id="{3958E216-5761-59A8-964E-322E84A6FD5A}"/>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DD9C02EB-3344-106E-30BB-E9B7A23FCA80}"/>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9" name="Freeform 8">
                <a:extLst>
                  <a:ext uri="{FF2B5EF4-FFF2-40B4-BE49-F238E27FC236}">
                    <a16:creationId xmlns:a16="http://schemas.microsoft.com/office/drawing/2014/main" id="{EE426249-6A37-9529-1A3C-77B0940649E3}"/>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 name="Freeform 9">
                <a:extLst>
                  <a:ext uri="{FF2B5EF4-FFF2-40B4-BE49-F238E27FC236}">
                    <a16:creationId xmlns:a16="http://schemas.microsoft.com/office/drawing/2014/main" id="{911342C0-5A22-BD09-B07D-51B8BC6A0492}"/>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1" name="Freeform 10">
                <a:extLst>
                  <a:ext uri="{FF2B5EF4-FFF2-40B4-BE49-F238E27FC236}">
                    <a16:creationId xmlns:a16="http://schemas.microsoft.com/office/drawing/2014/main" id="{81543FAD-857A-4C10-A0F3-06EB3431F01C}"/>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2" name="Freeform 11">
                <a:extLst>
                  <a:ext uri="{FF2B5EF4-FFF2-40B4-BE49-F238E27FC236}">
                    <a16:creationId xmlns:a16="http://schemas.microsoft.com/office/drawing/2014/main" id="{D783B953-780D-777E-D192-80836AB34530}"/>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3" name="Freeform 12">
                <a:extLst>
                  <a:ext uri="{FF2B5EF4-FFF2-40B4-BE49-F238E27FC236}">
                    <a16:creationId xmlns:a16="http://schemas.microsoft.com/office/drawing/2014/main" id="{F203F238-02BF-EFEB-4A41-FC223C49CDBE}"/>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4" name="Freeform 13">
                <a:extLst>
                  <a:ext uri="{FF2B5EF4-FFF2-40B4-BE49-F238E27FC236}">
                    <a16:creationId xmlns:a16="http://schemas.microsoft.com/office/drawing/2014/main" id="{70A8AF11-4424-CC87-A2D9-674F0EA7215B}"/>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5" name="Freeform 14">
                <a:extLst>
                  <a:ext uri="{FF2B5EF4-FFF2-40B4-BE49-F238E27FC236}">
                    <a16:creationId xmlns:a16="http://schemas.microsoft.com/office/drawing/2014/main" id="{96E539F8-28A5-258E-1108-08D22E955DB3}"/>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6" name="Freeform 15">
                <a:extLst>
                  <a:ext uri="{FF2B5EF4-FFF2-40B4-BE49-F238E27FC236}">
                    <a16:creationId xmlns:a16="http://schemas.microsoft.com/office/drawing/2014/main" id="{E56D750F-D5E5-C744-90E0-654F550B6295}"/>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7" name="Freeform 16">
                <a:extLst>
                  <a:ext uri="{FF2B5EF4-FFF2-40B4-BE49-F238E27FC236}">
                    <a16:creationId xmlns:a16="http://schemas.microsoft.com/office/drawing/2014/main" id="{DD02E0BC-DA40-9271-EF56-20DC545BCC51}"/>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 name="Freeform 17">
                <a:extLst>
                  <a:ext uri="{FF2B5EF4-FFF2-40B4-BE49-F238E27FC236}">
                    <a16:creationId xmlns:a16="http://schemas.microsoft.com/office/drawing/2014/main" id="{187D150B-9B31-3CF8-CAE0-ED907CED2F66}"/>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9" name="Freeform 18">
                <a:extLst>
                  <a:ext uri="{FF2B5EF4-FFF2-40B4-BE49-F238E27FC236}">
                    <a16:creationId xmlns:a16="http://schemas.microsoft.com/office/drawing/2014/main" id="{C82148F1-425E-1CB5-7167-8E192537AEBE}"/>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40" name="Freeform 19">
                <a:extLst>
                  <a:ext uri="{FF2B5EF4-FFF2-40B4-BE49-F238E27FC236}">
                    <a16:creationId xmlns:a16="http://schemas.microsoft.com/office/drawing/2014/main" id="{934F866E-1399-EB4C-D69D-978A21805764}"/>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sp>
          <p:nvSpPr>
            <p:cNvPr id="9" name="Freeform 20">
              <a:extLst>
                <a:ext uri="{FF2B5EF4-FFF2-40B4-BE49-F238E27FC236}">
                  <a16:creationId xmlns:a16="http://schemas.microsoft.com/office/drawing/2014/main" id="{1DDB3105-F76C-417D-DDEE-E6FEA62D95B4}"/>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 name="Freeform 21">
              <a:extLst>
                <a:ext uri="{FF2B5EF4-FFF2-40B4-BE49-F238E27FC236}">
                  <a16:creationId xmlns:a16="http://schemas.microsoft.com/office/drawing/2014/main" id="{EBB7EFD6-9E2A-B914-C02E-3BD943A40655}"/>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1" name="Freeform 22">
              <a:extLst>
                <a:ext uri="{FF2B5EF4-FFF2-40B4-BE49-F238E27FC236}">
                  <a16:creationId xmlns:a16="http://schemas.microsoft.com/office/drawing/2014/main" id="{A37BC501-25D9-819A-94EA-8549D9F4322F}"/>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2" name="Freeform 23">
              <a:extLst>
                <a:ext uri="{FF2B5EF4-FFF2-40B4-BE49-F238E27FC236}">
                  <a16:creationId xmlns:a16="http://schemas.microsoft.com/office/drawing/2014/main" id="{090D5A3C-6473-3024-8DB4-2F4E3C165356}"/>
                </a:ext>
              </a:extLst>
            </p:cNvPr>
            <p:cNvSpPr>
              <a:spLocks/>
            </p:cNvSpPr>
            <p:nvPr/>
          </p:nvSpPr>
          <p:spPr bwMode="hidden">
            <a:xfrm>
              <a:off x="5041" y="0"/>
              <a:ext cx="719" cy="845"/>
            </a:xfrm>
            <a:custGeom>
              <a:avLst/>
              <a:gdLst>
                <a:gd name="T0" fmla="*/ 767 w 717"/>
                <a:gd name="T1" fmla="*/ 845 h 845"/>
                <a:gd name="T2" fmla="*/ 767 w 717"/>
                <a:gd name="T3" fmla="*/ 821 h 845"/>
                <a:gd name="T4" fmla="*/ 624 w 717"/>
                <a:gd name="T5" fmla="*/ 605 h 845"/>
                <a:gd name="T6" fmla="*/ 431 w 717"/>
                <a:gd name="T7" fmla="*/ 396 h 845"/>
                <a:gd name="T8" fmla="*/ 246 w 717"/>
                <a:gd name="T9" fmla="*/ 192 h 845"/>
                <a:gd name="T10" fmla="*/ 17 w 717"/>
                <a:gd name="T11" fmla="*/ 0 h 845"/>
                <a:gd name="T12" fmla="*/ 0 w 717"/>
                <a:gd name="T13" fmla="*/ 0 h 845"/>
                <a:gd name="T14" fmla="*/ 234 w 717"/>
                <a:gd name="T15" fmla="*/ 198 h 845"/>
                <a:gd name="T16" fmla="*/ 425 w 717"/>
                <a:gd name="T17" fmla="*/ 408 h 845"/>
                <a:gd name="T18" fmla="*/ 618 w 717"/>
                <a:gd name="T19" fmla="*/ 623 h 845"/>
                <a:gd name="T20" fmla="*/ 767 w 717"/>
                <a:gd name="T21" fmla="*/ 845 h 845"/>
                <a:gd name="T22" fmla="*/ 76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13" name="Freeform 24">
              <a:extLst>
                <a:ext uri="{FF2B5EF4-FFF2-40B4-BE49-F238E27FC236}">
                  <a16:creationId xmlns:a16="http://schemas.microsoft.com/office/drawing/2014/main" id="{701BAC39-C3E9-EC45-36F3-A9D81BAD4054}"/>
                </a:ext>
              </a:extLst>
            </p:cNvPr>
            <p:cNvSpPr>
              <a:spLocks/>
            </p:cNvSpPr>
            <p:nvPr/>
          </p:nvSpPr>
          <p:spPr bwMode="hidden">
            <a:xfrm>
              <a:off x="5352" y="0"/>
              <a:ext cx="408" cy="414"/>
            </a:xfrm>
            <a:custGeom>
              <a:avLst/>
              <a:gdLst>
                <a:gd name="T0" fmla="*/ 432 w 407"/>
                <a:gd name="T1" fmla="*/ 414 h 414"/>
                <a:gd name="T2" fmla="*/ 432 w 407"/>
                <a:gd name="T3" fmla="*/ 396 h 414"/>
                <a:gd name="T4" fmla="*/ 247 w 407"/>
                <a:gd name="T5" fmla="*/ 192 h 414"/>
                <a:gd name="T6" fmla="*/ 12 w 407"/>
                <a:gd name="T7" fmla="*/ 0 h 414"/>
                <a:gd name="T8" fmla="*/ 0 w 407"/>
                <a:gd name="T9" fmla="*/ 0 h 414"/>
                <a:gd name="T10" fmla="*/ 108 w 407"/>
                <a:gd name="T11" fmla="*/ 102 h 414"/>
                <a:gd name="T12" fmla="*/ 241 w 407"/>
                <a:gd name="T13" fmla="*/ 204 h 414"/>
                <a:gd name="T14" fmla="*/ 432 w 407"/>
                <a:gd name="T15" fmla="*/ 414 h 414"/>
                <a:gd name="T16" fmla="*/ 432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14" name="Freeform 25">
              <a:extLst>
                <a:ext uri="{FF2B5EF4-FFF2-40B4-BE49-F238E27FC236}">
                  <a16:creationId xmlns:a16="http://schemas.microsoft.com/office/drawing/2014/main" id="{51B0EDC0-BFC2-714F-AC78-72AA201A57F3}"/>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5" name="Freeform 26">
              <a:extLst>
                <a:ext uri="{FF2B5EF4-FFF2-40B4-BE49-F238E27FC236}">
                  <a16:creationId xmlns:a16="http://schemas.microsoft.com/office/drawing/2014/main" id="{A952A347-61A9-257E-F391-0C22C825AC2F}"/>
                </a:ext>
              </a:extLst>
            </p:cNvPr>
            <p:cNvSpPr>
              <a:spLocks/>
            </p:cNvSpPr>
            <p:nvPr/>
          </p:nvSpPr>
          <p:spPr bwMode="hidden">
            <a:xfrm>
              <a:off x="6" y="0"/>
              <a:ext cx="588" cy="599"/>
            </a:xfrm>
            <a:custGeom>
              <a:avLst/>
              <a:gdLst>
                <a:gd name="T0" fmla="*/ 636 w 586"/>
                <a:gd name="T1" fmla="*/ 0 h 599"/>
                <a:gd name="T2" fmla="*/ 618 w 586"/>
                <a:gd name="T3" fmla="*/ 0 h 599"/>
                <a:gd name="T4" fmla="*/ 432 w 586"/>
                <a:gd name="T5" fmla="*/ 132 h 599"/>
                <a:gd name="T6" fmla="*/ 282 w 586"/>
                <a:gd name="T7" fmla="*/ 270 h 599"/>
                <a:gd name="T8" fmla="*/ 120 w 586"/>
                <a:gd name="T9" fmla="*/ 420 h 599"/>
                <a:gd name="T10" fmla="*/ 0 w 586"/>
                <a:gd name="T11" fmla="*/ 575 h 599"/>
                <a:gd name="T12" fmla="*/ 0 w 586"/>
                <a:gd name="T13" fmla="*/ 599 h 599"/>
                <a:gd name="T14" fmla="*/ 120 w 586"/>
                <a:gd name="T15" fmla="*/ 432 h 599"/>
                <a:gd name="T16" fmla="*/ 282 w 586"/>
                <a:gd name="T17" fmla="*/ 282 h 599"/>
                <a:gd name="T18" fmla="*/ 438 w 586"/>
                <a:gd name="T19" fmla="*/ 138 h 599"/>
                <a:gd name="T20" fmla="*/ 636 w 586"/>
                <a:gd name="T21" fmla="*/ 0 h 599"/>
                <a:gd name="T22" fmla="*/ 63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16" name="Freeform 27">
              <a:extLst>
                <a:ext uri="{FF2B5EF4-FFF2-40B4-BE49-F238E27FC236}">
                  <a16:creationId xmlns:a16="http://schemas.microsoft.com/office/drawing/2014/main" id="{32F01D22-4793-A1F4-1D67-5D00E3965C17}"/>
                </a:ext>
              </a:extLst>
            </p:cNvPr>
            <p:cNvSpPr>
              <a:spLocks/>
            </p:cNvSpPr>
            <p:nvPr/>
          </p:nvSpPr>
          <p:spPr bwMode="hidden">
            <a:xfrm>
              <a:off x="6" y="0"/>
              <a:ext cx="270" cy="252"/>
            </a:xfrm>
            <a:custGeom>
              <a:avLst/>
              <a:gdLst>
                <a:gd name="T0" fmla="*/ 294 w 269"/>
                <a:gd name="T1" fmla="*/ 0 h 252"/>
                <a:gd name="T2" fmla="*/ 276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4 w 269"/>
                <a:gd name="T15" fmla="*/ 0 h 252"/>
                <a:gd name="T16" fmla="*/ 294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17" name="Line 28">
              <a:extLst>
                <a:ext uri="{FF2B5EF4-FFF2-40B4-BE49-F238E27FC236}">
                  <a16:creationId xmlns:a16="http://schemas.microsoft.com/office/drawing/2014/main" id="{5504C7D5-05A6-8DE5-FE70-BFD1F838D287}"/>
                </a:ext>
              </a:extLst>
            </p:cNvPr>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18" name="Line 29">
              <a:extLst>
                <a:ext uri="{FF2B5EF4-FFF2-40B4-BE49-F238E27FC236}">
                  <a16:creationId xmlns:a16="http://schemas.microsoft.com/office/drawing/2014/main" id="{2C05F104-2346-839C-D103-E05C6F192C8E}"/>
                </a:ext>
              </a:extLst>
            </p:cNvPr>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19" name="Line 30">
              <a:extLst>
                <a:ext uri="{FF2B5EF4-FFF2-40B4-BE49-F238E27FC236}">
                  <a16:creationId xmlns:a16="http://schemas.microsoft.com/office/drawing/2014/main" id="{30128C3A-F3EA-D155-3A59-C3FB8E71B5BB}"/>
                </a:ext>
              </a:extLst>
            </p:cNvPr>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a:ea typeface="ＭＳ Ｐゴシック" pitchFamily="34" charset="-128"/>
              </a:endParaRPr>
            </a:p>
          </p:txBody>
        </p:sp>
        <p:grpSp>
          <p:nvGrpSpPr>
            <p:cNvPr id="20" name="Group 31">
              <a:extLst>
                <a:ext uri="{FF2B5EF4-FFF2-40B4-BE49-F238E27FC236}">
                  <a16:creationId xmlns:a16="http://schemas.microsoft.com/office/drawing/2014/main" id="{DD363CC0-5DC8-FA0C-6F06-A90000135D76}"/>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8224C220-67D4-FBF9-A68B-C5692E1B4872}"/>
                  </a:ext>
                </a:extLst>
              </p:cNvPr>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24" name="Line 33">
                <a:extLst>
                  <a:ext uri="{FF2B5EF4-FFF2-40B4-BE49-F238E27FC236}">
                    <a16:creationId xmlns:a16="http://schemas.microsoft.com/office/drawing/2014/main" id="{37673463-B55E-7AB6-FFA2-0A5148929F5B}"/>
                  </a:ext>
                </a:extLst>
              </p:cNvPr>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25" name="Line 34">
                <a:extLst>
                  <a:ext uri="{FF2B5EF4-FFF2-40B4-BE49-F238E27FC236}">
                    <a16:creationId xmlns:a16="http://schemas.microsoft.com/office/drawing/2014/main" id="{63D5F297-AD0C-ACC6-1379-9C2BDF734C97}"/>
                  </a:ext>
                </a:extLst>
              </p:cNvPr>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26" name="Line 35">
                <a:extLst>
                  <a:ext uri="{FF2B5EF4-FFF2-40B4-BE49-F238E27FC236}">
                    <a16:creationId xmlns:a16="http://schemas.microsoft.com/office/drawing/2014/main" id="{52C394D1-0186-89F1-8B77-D62C1CEAA931}"/>
                  </a:ext>
                </a:extLst>
              </p:cNvPr>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27" name="Line 36">
                <a:extLst>
                  <a:ext uri="{FF2B5EF4-FFF2-40B4-BE49-F238E27FC236}">
                    <a16:creationId xmlns:a16="http://schemas.microsoft.com/office/drawing/2014/main" id="{9B74FC52-0F1F-2202-6E5F-04CAC29FF4A5}"/>
                  </a:ext>
                </a:extLst>
              </p:cNvPr>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grpSp>
        <p:sp>
          <p:nvSpPr>
            <p:cNvPr id="21" name="Line 37">
              <a:extLst>
                <a:ext uri="{FF2B5EF4-FFF2-40B4-BE49-F238E27FC236}">
                  <a16:creationId xmlns:a16="http://schemas.microsoft.com/office/drawing/2014/main" id="{A1EB9E96-BA0D-0EDC-2707-62ACEFF3B3B2}"/>
                </a:ext>
              </a:extLst>
            </p:cNvPr>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a:ea typeface="ＭＳ Ｐゴシック" pitchFamily="34" charset="-128"/>
              </a:endParaRPr>
            </a:p>
          </p:txBody>
        </p:sp>
        <p:sp>
          <p:nvSpPr>
            <p:cNvPr id="22" name="Line 38">
              <a:extLst>
                <a:ext uri="{FF2B5EF4-FFF2-40B4-BE49-F238E27FC236}">
                  <a16:creationId xmlns:a16="http://schemas.microsoft.com/office/drawing/2014/main" id="{9E104B16-09B3-CDCB-7392-0CE2D48C4F7E}"/>
                </a:ext>
              </a:extLst>
            </p:cNvPr>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a:ea typeface="ＭＳ Ｐゴシック" pitchFamily="34" charset="-128"/>
              </a:endParaRPr>
            </a:p>
          </p:txBody>
        </p:sp>
      </p:grpSp>
      <p:sp>
        <p:nvSpPr>
          <p:cNvPr id="413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41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a:extLst>
              <a:ext uri="{FF2B5EF4-FFF2-40B4-BE49-F238E27FC236}">
                <a16:creationId xmlns:a16="http://schemas.microsoft.com/office/drawing/2014/main" id="{BD55074A-EC6B-7579-83FB-97283A9BF3EF}"/>
              </a:ext>
            </a:extLst>
          </p:cNvPr>
          <p:cNvSpPr>
            <a:spLocks noGrp="1" noChangeArrowheads="1"/>
          </p:cNvSpPr>
          <p:nvPr>
            <p:ph type="dt" sz="quarter" idx="10"/>
          </p:nvPr>
        </p:nvSpPr>
        <p:spPr/>
        <p:txBody>
          <a:bodyPr/>
          <a:lstStyle>
            <a:lvl1pPr>
              <a:defRPr/>
            </a:lvl1pPr>
          </a:lstStyle>
          <a:p>
            <a:pPr>
              <a:defRPr/>
            </a:pPr>
            <a:endParaRPr lang="en-US"/>
          </a:p>
        </p:txBody>
      </p:sp>
      <p:sp>
        <p:nvSpPr>
          <p:cNvPr id="42" name="Rectangle 42">
            <a:extLst>
              <a:ext uri="{FF2B5EF4-FFF2-40B4-BE49-F238E27FC236}">
                <a16:creationId xmlns:a16="http://schemas.microsoft.com/office/drawing/2014/main" id="{7FD9EB9C-01BD-E620-09FB-13C94851237D}"/>
              </a:ext>
            </a:extLst>
          </p:cNvPr>
          <p:cNvSpPr>
            <a:spLocks noGrp="1" noChangeArrowheads="1"/>
          </p:cNvSpPr>
          <p:nvPr>
            <p:ph type="ftr" sz="quarter" idx="11"/>
          </p:nvPr>
        </p:nvSpPr>
        <p:spPr/>
        <p:txBody>
          <a:bodyPr/>
          <a:lstStyle>
            <a:lvl1pPr>
              <a:defRPr/>
            </a:lvl1pPr>
          </a:lstStyle>
          <a:p>
            <a:pPr>
              <a:defRPr/>
            </a:pPr>
            <a:endParaRPr lang="en-US"/>
          </a:p>
        </p:txBody>
      </p:sp>
      <p:sp>
        <p:nvSpPr>
          <p:cNvPr id="43" name="Rectangle 43">
            <a:extLst>
              <a:ext uri="{FF2B5EF4-FFF2-40B4-BE49-F238E27FC236}">
                <a16:creationId xmlns:a16="http://schemas.microsoft.com/office/drawing/2014/main" id="{6D3D43BC-E184-0213-88F5-4CB5A56387CB}"/>
              </a:ext>
            </a:extLst>
          </p:cNvPr>
          <p:cNvSpPr>
            <a:spLocks noGrp="1" noChangeArrowheads="1"/>
          </p:cNvSpPr>
          <p:nvPr>
            <p:ph type="sldNum" sz="quarter" idx="12"/>
          </p:nvPr>
        </p:nvSpPr>
        <p:spPr/>
        <p:txBody>
          <a:bodyPr/>
          <a:lstStyle>
            <a:lvl1pPr>
              <a:defRPr/>
            </a:lvl1pPr>
          </a:lstStyle>
          <a:p>
            <a:fld id="{CCC24347-8A9E-1844-9EFF-BB310258576B}" type="slidenum">
              <a:rPr lang="en-US" altLang="en-US"/>
              <a:pPr/>
              <a:t>‹#›</a:t>
            </a:fld>
            <a:endParaRPr lang="en-US" altLang="en-US"/>
          </a:p>
        </p:txBody>
      </p:sp>
    </p:spTree>
    <p:extLst>
      <p:ext uri="{BB962C8B-B14F-4D97-AF65-F5344CB8AC3E}">
        <p14:creationId xmlns:p14="http://schemas.microsoft.com/office/powerpoint/2010/main" val="28393685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theme" Target="../theme/theme1.xml"/><Relationship Id="rId10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grpSp>
        <p:nvGrpSpPr>
          <p:cNvPr id="18" name="Group 2"/>
          <p:cNvGrpSpPr/>
          <p:nvPr/>
        </p:nvGrpSpPr>
        <p:grpSpPr>
          <a:xfrm>
            <a:off x="-1" y="-332914"/>
            <a:ext cx="9144002" cy="7190915"/>
            <a:chOff x="0" y="0"/>
            <a:chExt cx="9144000" cy="7190914"/>
          </a:xfrm>
        </p:grpSpPr>
        <p:sp>
          <p:nvSpPr>
            <p:cNvPr id="2" name="Rectangle 3"/>
            <p:cNvSpPr/>
            <p:nvPr/>
          </p:nvSpPr>
          <p:spPr>
            <a:xfrm>
              <a:off x="0" y="810750"/>
              <a:ext cx="9144001" cy="1154113"/>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 name="Rectangle 4"/>
            <p:cNvSpPr/>
            <p:nvPr/>
          </p:nvSpPr>
          <p:spPr>
            <a:xfrm>
              <a:off x="0" y="332913"/>
              <a:ext cx="1776412" cy="6858002"/>
            </a:xfrm>
            <a:prstGeom prst="rect">
              <a:avLst/>
            </a:prstGeom>
            <a:blipFill rotWithShape="1">
              <a:blip r:embed="rId100"/>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16" name="Group 5"/>
            <p:cNvGrpSpPr/>
            <p:nvPr/>
          </p:nvGrpSpPr>
          <p:grpSpPr>
            <a:xfrm>
              <a:off x="133974" y="-1"/>
              <a:ext cx="7880141" cy="1667505"/>
              <a:chOff x="0" y="0"/>
              <a:chExt cx="7880139" cy="1667503"/>
            </a:xfrm>
          </p:grpSpPr>
          <p:sp>
            <p:nvSpPr>
              <p:cNvPr id="4" name="Freeform 6"/>
              <p:cNvSpPr/>
              <p:nvPr/>
            </p:nvSpPr>
            <p:spPr>
              <a:xfrm>
                <a:off x="0" y="1042623"/>
                <a:ext cx="1499760" cy="476186"/>
              </a:xfrm>
              <a:custGeom>
                <a:avLst/>
                <a:gdLst/>
                <a:ahLst/>
                <a:cxnLst>
                  <a:cxn ang="0">
                    <a:pos x="wd2" y="hd2"/>
                  </a:cxn>
                  <a:cxn ang="5400000">
                    <a:pos x="wd2" y="hd2"/>
                  </a:cxn>
                  <a:cxn ang="10800000">
                    <a:pos x="wd2" y="hd2"/>
                  </a:cxn>
                  <a:cxn ang="16200000">
                    <a:pos x="wd2" y="hd2"/>
                  </a:cxn>
                </a:cxnLst>
                <a:rect l="0" t="0" r="r" b="b"/>
                <a:pathLst>
                  <a:path w="19895" h="19882" extrusionOk="0">
                    <a:moveTo>
                      <a:pt x="19821" y="0"/>
                    </a:moveTo>
                    <a:cubicBezTo>
                      <a:pt x="9212" y="7980"/>
                      <a:pt x="4171" y="14830"/>
                      <a:pt x="1270" y="18331"/>
                    </a:cubicBezTo>
                    <a:cubicBezTo>
                      <a:pt x="-1705" y="21600"/>
                      <a:pt x="1404" y="18469"/>
                      <a:pt x="1979" y="19809"/>
                    </a:cubicBezTo>
                    <a:cubicBezTo>
                      <a:pt x="5083" y="17016"/>
                      <a:pt x="5130" y="13509"/>
                      <a:pt x="19895" y="1573"/>
                    </a:cubicBezTo>
                    <a:cubicBezTo>
                      <a:pt x="19895" y="1573"/>
                      <a:pt x="19821" y="0"/>
                      <a:pt x="19821" y="0"/>
                    </a:cubicBezTo>
                    <a:close/>
                  </a:path>
                </a:pathLst>
              </a:custGeom>
              <a:gradFill flip="none" rotWithShape="1">
                <a:gsLst>
                  <a:gs pos="0">
                    <a:schemeClr val="accent1"/>
                  </a:gs>
                  <a:gs pos="100000">
                    <a:srgbClr val="006600"/>
                  </a:gs>
                </a:gsLst>
                <a:lin ang="0" scaled="0"/>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5" name="Freeform 7"/>
              <p:cNvSpPr/>
              <p:nvPr/>
            </p:nvSpPr>
            <p:spPr>
              <a:xfrm rot="21092569">
                <a:off x="1723218" y="446809"/>
                <a:ext cx="6133361" cy="773885"/>
              </a:xfrm>
              <a:custGeom>
                <a:avLst/>
                <a:gdLst/>
                <a:ahLst/>
                <a:cxnLst>
                  <a:cxn ang="0">
                    <a:pos x="wd2" y="hd2"/>
                  </a:cxn>
                  <a:cxn ang="5400000">
                    <a:pos x="wd2" y="hd2"/>
                  </a:cxn>
                  <a:cxn ang="10800000">
                    <a:pos x="wd2" y="hd2"/>
                  </a:cxn>
                  <a:cxn ang="16200000">
                    <a:pos x="wd2" y="hd2"/>
                  </a:cxn>
                </a:cxnLst>
                <a:rect l="0" t="0" r="r" b="b"/>
                <a:pathLst>
                  <a:path w="20246" h="16714" extrusionOk="0">
                    <a:moveTo>
                      <a:pt x="0" y="2108"/>
                    </a:moveTo>
                    <a:cubicBezTo>
                      <a:pt x="1336" y="1903"/>
                      <a:pt x="8835" y="-4886"/>
                      <a:pt x="18571" y="7045"/>
                    </a:cubicBezTo>
                    <a:cubicBezTo>
                      <a:pt x="21600" y="11023"/>
                      <a:pt x="19672" y="16165"/>
                      <a:pt x="19284" y="16714"/>
                    </a:cubicBezTo>
                    <a:cubicBezTo>
                      <a:pt x="19284" y="16714"/>
                      <a:pt x="19085" y="16577"/>
                      <a:pt x="18948" y="16508"/>
                    </a:cubicBezTo>
                    <a:cubicBezTo>
                      <a:pt x="19273" y="16097"/>
                      <a:pt x="21579" y="11845"/>
                      <a:pt x="18519" y="7731"/>
                    </a:cubicBezTo>
                    <a:cubicBezTo>
                      <a:pt x="10632" y="-1526"/>
                      <a:pt x="3647" y="463"/>
                      <a:pt x="89" y="3034"/>
                    </a:cubicBezTo>
                    <a:cubicBezTo>
                      <a:pt x="89" y="3034"/>
                      <a:pt x="0" y="2108"/>
                      <a:pt x="0" y="2108"/>
                    </a:cubicBezTo>
                    <a:close/>
                  </a:path>
                </a:pathLst>
              </a:custGeom>
              <a:solidFill>
                <a:srgbClr val="006600"/>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15" name="Group 8"/>
              <p:cNvGrpSpPr/>
              <p:nvPr/>
            </p:nvGrpSpPr>
            <p:grpSpPr>
              <a:xfrm>
                <a:off x="1450350" y="850438"/>
                <a:ext cx="304801" cy="304801"/>
                <a:chOff x="0" y="0"/>
                <a:chExt cx="304799" cy="304799"/>
              </a:xfrm>
            </p:grpSpPr>
            <p:sp>
              <p:nvSpPr>
                <p:cNvPr id="6" name="Oval 9"/>
                <p:cNvSpPr/>
                <p:nvPr/>
              </p:nvSpPr>
              <p:spPr>
                <a:xfrm>
                  <a:off x="0" y="0"/>
                  <a:ext cx="304800" cy="304800"/>
                </a:xfrm>
                <a:prstGeom prst="ellipse">
                  <a:avLst/>
                </a:prstGeom>
                <a:gradFill flip="none" rotWithShape="1">
                  <a:gsLst>
                    <a:gs pos="0">
                      <a:srgbClr val="006600"/>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7" name="Oval 10"/>
                <p:cNvSpPr/>
                <p:nvPr/>
              </p:nvSpPr>
              <p:spPr>
                <a:xfrm>
                  <a:off x="152400" y="80962"/>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8" name="Oval 11"/>
                <p:cNvSpPr/>
                <p:nvPr/>
              </p:nvSpPr>
              <p:spPr>
                <a:xfrm>
                  <a:off x="47625" y="38100"/>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9" name="Oval 12"/>
                <p:cNvSpPr/>
                <p:nvPr/>
              </p:nvSpPr>
              <p:spPr>
                <a:xfrm>
                  <a:off x="47625" y="123825"/>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0" name="Oval 13"/>
                <p:cNvSpPr/>
                <p:nvPr/>
              </p:nvSpPr>
              <p:spPr>
                <a:xfrm>
                  <a:off x="119062" y="152400"/>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1" name="Oval 14"/>
                <p:cNvSpPr/>
                <p:nvPr/>
              </p:nvSpPr>
              <p:spPr>
                <a:xfrm>
                  <a:off x="214312" y="142875"/>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2" name="Oval 15"/>
                <p:cNvSpPr/>
                <p:nvPr/>
              </p:nvSpPr>
              <p:spPr>
                <a:xfrm>
                  <a:off x="138112" y="21431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3" name="Oval 16"/>
                <p:cNvSpPr/>
                <p:nvPr/>
              </p:nvSpPr>
              <p:spPr>
                <a:xfrm>
                  <a:off x="47625" y="200025"/>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4" name="Oval 17"/>
                <p:cNvSpPr/>
                <p:nvPr/>
              </p:nvSpPr>
              <p:spPr>
                <a:xfrm>
                  <a:off x="133350" y="476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sp>
          <p:nvSpPr>
            <p:cNvPr id="17" name="Rectangle 18"/>
            <p:cNvSpPr/>
            <p:nvPr/>
          </p:nvSpPr>
          <p:spPr>
            <a:xfrm>
              <a:off x="676275" y="2214101"/>
              <a:ext cx="1112838" cy="4976813"/>
            </a:xfrm>
            <a:prstGeom prst="rect">
              <a:avLst/>
            </a:prstGeom>
            <a:solidFill>
              <a:schemeClr val="accent3">
                <a:lumOff val="44000"/>
                <a:alpha val="50000"/>
              </a:schemeClr>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sp>
        <p:nvSpPr>
          <p:cNvPr id="19" name="Title Text"/>
          <p:cNvSpPr txBox="1">
            <a:spLocks noGrp="1"/>
          </p:cNvSpPr>
          <p:nvPr>
            <p:ph type="title"/>
          </p:nvPr>
        </p:nvSpPr>
        <p:spPr>
          <a:xfrm>
            <a:off x="1154112" y="457200"/>
            <a:ext cx="7772401"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rtl="1">
              <a:defRPr/>
            </a:lvl1pPr>
          </a:lstStyle>
          <a:p>
            <a:r>
              <a:t>Title Text</a:t>
            </a:r>
          </a:p>
        </p:txBody>
      </p:sp>
      <p:sp>
        <p:nvSpPr>
          <p:cNvPr id="20"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rtl="1">
              <a:buBlip>
                <a:blip r:embed="rId101"/>
              </a:buBlip>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xfrm>
            <a:off x="8191886" y="6248400"/>
            <a:ext cx="266315" cy="294640"/>
          </a:xfrm>
          <a:prstGeom prst="rect">
            <a:avLst/>
          </a:prstGeom>
          <a:ln w="12700">
            <a:miter lim="400000"/>
          </a:ln>
        </p:spPr>
        <p:txBody>
          <a:bodyPr wrap="none" lIns="45719" rIns="45719">
            <a:spAutoFit/>
          </a:bodyPr>
          <a:lstStyle>
            <a:lvl1pPr algn="r">
              <a:defRPr sz="1400" b="0">
                <a:latin typeface="Arial Narrow"/>
                <a:ea typeface="Arial Narrow"/>
                <a:cs typeface="Arial Narrow"/>
                <a:sym typeface="Arial Narrow"/>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6" r:id="rId87"/>
    <p:sldLayoutId id="2147483737" r:id="rId88"/>
    <p:sldLayoutId id="2147483738" r:id="rId89"/>
    <p:sldLayoutId id="2147483739" r:id="rId90"/>
    <p:sldLayoutId id="2147483740" r:id="rId91"/>
    <p:sldLayoutId id="2147483741" r:id="rId92"/>
    <p:sldLayoutId id="2147483742" r:id="rId93"/>
    <p:sldLayoutId id="2147483743" r:id="rId94"/>
    <p:sldLayoutId id="2147483744" r:id="rId95"/>
    <p:sldLayoutId id="2147483745" r:id="rId96"/>
    <p:sldLayoutId id="2147483746" r:id="rId97"/>
    <p:sldLayoutId id="2147483747" r:id="rId98"/>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5pPr>
      <a:lvl6pPr marL="0" marR="0" indent="4572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6pPr>
      <a:lvl7pPr marL="0" marR="0" indent="9144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7pPr>
      <a:lvl8pPr marL="0" marR="0" indent="13716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8pPr>
      <a:lvl9pPr marL="0" marR="0" indent="18288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9pPr>
    </p:titleStyle>
    <p:bodyStyle>
      <a:lvl1pPr marL="342900" marR="0" indent="-342900" algn="l" defTabSz="914400" rtl="0" latinLnBrk="0">
        <a:lnSpc>
          <a:spcPct val="100000"/>
        </a:lnSpc>
        <a:spcBef>
          <a:spcPts val="700"/>
        </a:spcBef>
        <a:spcAft>
          <a:spcPts val="0"/>
        </a:spcAft>
        <a:buClrTx/>
        <a:buSzPct val="100000"/>
        <a:buFontTx/>
        <a:buBlip>
          <a:blip r:embed="rId101"/>
        </a:buBlip>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50DF2AA1-CE2D-058C-BBCE-D8BEC9E15E4D}"/>
              </a:ext>
            </a:extLst>
          </p:cNvPr>
          <p:cNvGrpSpPr>
            <a:grpSpLocks/>
          </p:cNvGrpSpPr>
          <p:nvPr/>
        </p:nvGrpSpPr>
        <p:grpSpPr bwMode="auto">
          <a:xfrm>
            <a:off x="1588" y="0"/>
            <a:ext cx="9148762" cy="6851650"/>
            <a:chOff x="1" y="0"/>
            <a:chExt cx="5763" cy="4316"/>
          </a:xfrm>
        </p:grpSpPr>
        <p:sp>
          <p:nvSpPr>
            <p:cNvPr id="3075" name="Freeform 3">
              <a:extLst>
                <a:ext uri="{FF2B5EF4-FFF2-40B4-BE49-F238E27FC236}">
                  <a16:creationId xmlns:a16="http://schemas.microsoft.com/office/drawing/2014/main" id="{70E6F40B-25B0-7884-B3F9-01847B5E700F}"/>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76" name="Freeform 4">
              <a:extLst>
                <a:ext uri="{FF2B5EF4-FFF2-40B4-BE49-F238E27FC236}">
                  <a16:creationId xmlns:a16="http://schemas.microsoft.com/office/drawing/2014/main" id="{C75B1510-431D-CA38-06BA-5A7052F755B0}"/>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77" name="Freeform 5">
              <a:extLst>
                <a:ext uri="{FF2B5EF4-FFF2-40B4-BE49-F238E27FC236}">
                  <a16:creationId xmlns:a16="http://schemas.microsoft.com/office/drawing/2014/main" id="{AAA1F55E-B728-3F51-1502-05DAE5D8898E}"/>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nvGrpSpPr>
            <p:cNvPr id="4107" name="Group 6">
              <a:extLst>
                <a:ext uri="{FF2B5EF4-FFF2-40B4-BE49-F238E27FC236}">
                  <a16:creationId xmlns:a16="http://schemas.microsoft.com/office/drawing/2014/main" id="{94368887-28B6-677B-BFB8-6769EAD73FCF}"/>
                </a:ext>
              </a:extLst>
            </p:cNvPr>
            <p:cNvGrpSpPr>
              <a:grpSpLocks/>
            </p:cNvGrpSpPr>
            <p:nvPr/>
          </p:nvGrpSpPr>
          <p:grpSpPr bwMode="auto">
            <a:xfrm>
              <a:off x="288" y="0"/>
              <a:ext cx="5098" cy="4316"/>
              <a:chOff x="288" y="0"/>
              <a:chExt cx="5098" cy="4316"/>
            </a:xfrm>
          </p:grpSpPr>
          <p:sp>
            <p:nvSpPr>
              <p:cNvPr id="3079" name="Freeform 7">
                <a:extLst>
                  <a:ext uri="{FF2B5EF4-FFF2-40B4-BE49-F238E27FC236}">
                    <a16:creationId xmlns:a16="http://schemas.microsoft.com/office/drawing/2014/main" id="{86A1A67B-B1E3-45B0-728C-9DB2798B0E9B}"/>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0" name="Freeform 8">
                <a:extLst>
                  <a:ext uri="{FF2B5EF4-FFF2-40B4-BE49-F238E27FC236}">
                    <a16:creationId xmlns:a16="http://schemas.microsoft.com/office/drawing/2014/main" id="{6CCBF231-CC12-43A3-A4E0-CC159C2331D4}"/>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1" name="Freeform 9">
                <a:extLst>
                  <a:ext uri="{FF2B5EF4-FFF2-40B4-BE49-F238E27FC236}">
                    <a16:creationId xmlns:a16="http://schemas.microsoft.com/office/drawing/2014/main" id="{A843F08F-BC94-249E-A0F2-FFABC2C6E86B}"/>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2" name="Freeform 10">
                <a:extLst>
                  <a:ext uri="{FF2B5EF4-FFF2-40B4-BE49-F238E27FC236}">
                    <a16:creationId xmlns:a16="http://schemas.microsoft.com/office/drawing/2014/main" id="{D3FA8B7F-D629-3676-9FE1-D68EA8C4F8D3}"/>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3" name="Freeform 11">
                <a:extLst>
                  <a:ext uri="{FF2B5EF4-FFF2-40B4-BE49-F238E27FC236}">
                    <a16:creationId xmlns:a16="http://schemas.microsoft.com/office/drawing/2014/main" id="{ABC03E4D-382D-0B47-6D3A-E664E0D3893F}"/>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4" name="Freeform 12">
                <a:extLst>
                  <a:ext uri="{FF2B5EF4-FFF2-40B4-BE49-F238E27FC236}">
                    <a16:creationId xmlns:a16="http://schemas.microsoft.com/office/drawing/2014/main" id="{4111454B-33E3-17A2-4F30-D7773300E997}"/>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5" name="Freeform 13">
                <a:extLst>
                  <a:ext uri="{FF2B5EF4-FFF2-40B4-BE49-F238E27FC236}">
                    <a16:creationId xmlns:a16="http://schemas.microsoft.com/office/drawing/2014/main" id="{EF9026FE-BA79-A218-7B9D-4A88F4B08A97}"/>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6" name="Freeform 14">
                <a:extLst>
                  <a:ext uri="{FF2B5EF4-FFF2-40B4-BE49-F238E27FC236}">
                    <a16:creationId xmlns:a16="http://schemas.microsoft.com/office/drawing/2014/main" id="{9BB9DAC7-FCB7-8EDE-318E-CD7BD1D9BE4C}"/>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7" name="Freeform 15">
                <a:extLst>
                  <a:ext uri="{FF2B5EF4-FFF2-40B4-BE49-F238E27FC236}">
                    <a16:creationId xmlns:a16="http://schemas.microsoft.com/office/drawing/2014/main" id="{90FE00B8-7BF4-DCFF-5747-BC2D0996100B}"/>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8" name="Freeform 16">
                <a:extLst>
                  <a:ext uri="{FF2B5EF4-FFF2-40B4-BE49-F238E27FC236}">
                    <a16:creationId xmlns:a16="http://schemas.microsoft.com/office/drawing/2014/main" id="{484B16A7-D1BA-166B-FAFB-2973E0F80640}"/>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9" name="Freeform 17">
                <a:extLst>
                  <a:ext uri="{FF2B5EF4-FFF2-40B4-BE49-F238E27FC236}">
                    <a16:creationId xmlns:a16="http://schemas.microsoft.com/office/drawing/2014/main" id="{36341D25-534A-986D-60B5-710A9F1BA7FF}"/>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90" name="Freeform 18">
                <a:extLst>
                  <a:ext uri="{FF2B5EF4-FFF2-40B4-BE49-F238E27FC236}">
                    <a16:creationId xmlns:a16="http://schemas.microsoft.com/office/drawing/2014/main" id="{1F71DF97-17A1-5B84-89AB-22BE92227383}"/>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91" name="Freeform 19">
                <a:extLst>
                  <a:ext uri="{FF2B5EF4-FFF2-40B4-BE49-F238E27FC236}">
                    <a16:creationId xmlns:a16="http://schemas.microsoft.com/office/drawing/2014/main" id="{6FE3E02B-78B4-47E6-60F5-6440A7A44FB8}"/>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sp>
          <p:nvSpPr>
            <p:cNvPr id="3092" name="Freeform 20">
              <a:extLst>
                <a:ext uri="{FF2B5EF4-FFF2-40B4-BE49-F238E27FC236}">
                  <a16:creationId xmlns:a16="http://schemas.microsoft.com/office/drawing/2014/main" id="{78686201-87DC-76E8-5881-2FB61E348CA5}"/>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93" name="Freeform 21">
              <a:extLst>
                <a:ext uri="{FF2B5EF4-FFF2-40B4-BE49-F238E27FC236}">
                  <a16:creationId xmlns:a16="http://schemas.microsoft.com/office/drawing/2014/main" id="{59771D59-CC96-691E-83D0-E01B00CF8984}"/>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94" name="Freeform 22">
              <a:extLst>
                <a:ext uri="{FF2B5EF4-FFF2-40B4-BE49-F238E27FC236}">
                  <a16:creationId xmlns:a16="http://schemas.microsoft.com/office/drawing/2014/main" id="{1D209509-86BD-0269-8B2C-D5270F1A3460}"/>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4111" name="Freeform 23">
              <a:extLst>
                <a:ext uri="{FF2B5EF4-FFF2-40B4-BE49-F238E27FC236}">
                  <a16:creationId xmlns:a16="http://schemas.microsoft.com/office/drawing/2014/main" id="{FD628EFC-4E8A-D3F3-A1BD-4F6DC075839C}"/>
                </a:ext>
              </a:extLst>
            </p:cNvPr>
            <p:cNvSpPr>
              <a:spLocks/>
            </p:cNvSpPr>
            <p:nvPr/>
          </p:nvSpPr>
          <p:spPr bwMode="hidden">
            <a:xfrm>
              <a:off x="5041" y="0"/>
              <a:ext cx="719" cy="845"/>
            </a:xfrm>
            <a:custGeom>
              <a:avLst/>
              <a:gdLst>
                <a:gd name="T0" fmla="*/ 767 w 717"/>
                <a:gd name="T1" fmla="*/ 845 h 845"/>
                <a:gd name="T2" fmla="*/ 767 w 717"/>
                <a:gd name="T3" fmla="*/ 821 h 845"/>
                <a:gd name="T4" fmla="*/ 624 w 717"/>
                <a:gd name="T5" fmla="*/ 605 h 845"/>
                <a:gd name="T6" fmla="*/ 431 w 717"/>
                <a:gd name="T7" fmla="*/ 396 h 845"/>
                <a:gd name="T8" fmla="*/ 246 w 717"/>
                <a:gd name="T9" fmla="*/ 192 h 845"/>
                <a:gd name="T10" fmla="*/ 17 w 717"/>
                <a:gd name="T11" fmla="*/ 0 h 845"/>
                <a:gd name="T12" fmla="*/ 0 w 717"/>
                <a:gd name="T13" fmla="*/ 0 h 845"/>
                <a:gd name="T14" fmla="*/ 234 w 717"/>
                <a:gd name="T15" fmla="*/ 198 h 845"/>
                <a:gd name="T16" fmla="*/ 425 w 717"/>
                <a:gd name="T17" fmla="*/ 408 h 845"/>
                <a:gd name="T18" fmla="*/ 618 w 717"/>
                <a:gd name="T19" fmla="*/ 623 h 845"/>
                <a:gd name="T20" fmla="*/ 767 w 717"/>
                <a:gd name="T21" fmla="*/ 845 h 845"/>
                <a:gd name="T22" fmla="*/ 76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4112" name="Freeform 24">
              <a:extLst>
                <a:ext uri="{FF2B5EF4-FFF2-40B4-BE49-F238E27FC236}">
                  <a16:creationId xmlns:a16="http://schemas.microsoft.com/office/drawing/2014/main" id="{9AF3EDD4-CC3B-91A8-4ABD-67661041029F}"/>
                </a:ext>
              </a:extLst>
            </p:cNvPr>
            <p:cNvSpPr>
              <a:spLocks/>
            </p:cNvSpPr>
            <p:nvPr/>
          </p:nvSpPr>
          <p:spPr bwMode="hidden">
            <a:xfrm>
              <a:off x="5352" y="0"/>
              <a:ext cx="408" cy="414"/>
            </a:xfrm>
            <a:custGeom>
              <a:avLst/>
              <a:gdLst>
                <a:gd name="T0" fmla="*/ 432 w 407"/>
                <a:gd name="T1" fmla="*/ 414 h 414"/>
                <a:gd name="T2" fmla="*/ 432 w 407"/>
                <a:gd name="T3" fmla="*/ 396 h 414"/>
                <a:gd name="T4" fmla="*/ 247 w 407"/>
                <a:gd name="T5" fmla="*/ 192 h 414"/>
                <a:gd name="T6" fmla="*/ 12 w 407"/>
                <a:gd name="T7" fmla="*/ 0 h 414"/>
                <a:gd name="T8" fmla="*/ 0 w 407"/>
                <a:gd name="T9" fmla="*/ 0 h 414"/>
                <a:gd name="T10" fmla="*/ 108 w 407"/>
                <a:gd name="T11" fmla="*/ 102 h 414"/>
                <a:gd name="T12" fmla="*/ 241 w 407"/>
                <a:gd name="T13" fmla="*/ 204 h 414"/>
                <a:gd name="T14" fmla="*/ 432 w 407"/>
                <a:gd name="T15" fmla="*/ 414 h 414"/>
                <a:gd name="T16" fmla="*/ 432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3097" name="Freeform 25">
              <a:extLst>
                <a:ext uri="{FF2B5EF4-FFF2-40B4-BE49-F238E27FC236}">
                  <a16:creationId xmlns:a16="http://schemas.microsoft.com/office/drawing/2014/main" id="{53B1B016-DD48-1C77-5926-2AD1A1C7FE55}"/>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4114" name="Freeform 26">
              <a:extLst>
                <a:ext uri="{FF2B5EF4-FFF2-40B4-BE49-F238E27FC236}">
                  <a16:creationId xmlns:a16="http://schemas.microsoft.com/office/drawing/2014/main" id="{CCFBD88F-AB30-F412-195F-1CBB8D9E085C}"/>
                </a:ext>
              </a:extLst>
            </p:cNvPr>
            <p:cNvSpPr>
              <a:spLocks/>
            </p:cNvSpPr>
            <p:nvPr/>
          </p:nvSpPr>
          <p:spPr bwMode="hidden">
            <a:xfrm>
              <a:off x="6" y="0"/>
              <a:ext cx="588" cy="599"/>
            </a:xfrm>
            <a:custGeom>
              <a:avLst/>
              <a:gdLst>
                <a:gd name="T0" fmla="*/ 636 w 586"/>
                <a:gd name="T1" fmla="*/ 0 h 599"/>
                <a:gd name="T2" fmla="*/ 618 w 586"/>
                <a:gd name="T3" fmla="*/ 0 h 599"/>
                <a:gd name="T4" fmla="*/ 432 w 586"/>
                <a:gd name="T5" fmla="*/ 132 h 599"/>
                <a:gd name="T6" fmla="*/ 282 w 586"/>
                <a:gd name="T7" fmla="*/ 270 h 599"/>
                <a:gd name="T8" fmla="*/ 120 w 586"/>
                <a:gd name="T9" fmla="*/ 420 h 599"/>
                <a:gd name="T10" fmla="*/ 0 w 586"/>
                <a:gd name="T11" fmla="*/ 575 h 599"/>
                <a:gd name="T12" fmla="*/ 0 w 586"/>
                <a:gd name="T13" fmla="*/ 599 h 599"/>
                <a:gd name="T14" fmla="*/ 120 w 586"/>
                <a:gd name="T15" fmla="*/ 432 h 599"/>
                <a:gd name="T16" fmla="*/ 282 w 586"/>
                <a:gd name="T17" fmla="*/ 282 h 599"/>
                <a:gd name="T18" fmla="*/ 438 w 586"/>
                <a:gd name="T19" fmla="*/ 138 h 599"/>
                <a:gd name="T20" fmla="*/ 636 w 586"/>
                <a:gd name="T21" fmla="*/ 0 h 599"/>
                <a:gd name="T22" fmla="*/ 63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4115" name="Freeform 27">
              <a:extLst>
                <a:ext uri="{FF2B5EF4-FFF2-40B4-BE49-F238E27FC236}">
                  <a16:creationId xmlns:a16="http://schemas.microsoft.com/office/drawing/2014/main" id="{8A5156AA-DAA0-9CFD-262A-3F45B7640A30}"/>
                </a:ext>
              </a:extLst>
            </p:cNvPr>
            <p:cNvSpPr>
              <a:spLocks/>
            </p:cNvSpPr>
            <p:nvPr/>
          </p:nvSpPr>
          <p:spPr bwMode="hidden">
            <a:xfrm>
              <a:off x="6" y="0"/>
              <a:ext cx="270" cy="252"/>
            </a:xfrm>
            <a:custGeom>
              <a:avLst/>
              <a:gdLst>
                <a:gd name="T0" fmla="*/ 294 w 269"/>
                <a:gd name="T1" fmla="*/ 0 h 252"/>
                <a:gd name="T2" fmla="*/ 276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4 w 269"/>
                <a:gd name="T15" fmla="*/ 0 h 252"/>
                <a:gd name="T16" fmla="*/ 294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4116" name="Line 28">
              <a:extLst>
                <a:ext uri="{FF2B5EF4-FFF2-40B4-BE49-F238E27FC236}">
                  <a16:creationId xmlns:a16="http://schemas.microsoft.com/office/drawing/2014/main" id="{EC47FFA3-9AC3-1C68-3BBB-4805FE95FB75}"/>
                </a:ext>
              </a:extLst>
            </p:cNvPr>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4117" name="Line 29">
              <a:extLst>
                <a:ext uri="{FF2B5EF4-FFF2-40B4-BE49-F238E27FC236}">
                  <a16:creationId xmlns:a16="http://schemas.microsoft.com/office/drawing/2014/main" id="{A23008B5-F454-67A7-2A40-542EF10355E9}"/>
                </a:ext>
              </a:extLst>
            </p:cNvPr>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4118" name="Line 30">
              <a:extLst>
                <a:ext uri="{FF2B5EF4-FFF2-40B4-BE49-F238E27FC236}">
                  <a16:creationId xmlns:a16="http://schemas.microsoft.com/office/drawing/2014/main" id="{E4343620-85F7-16E7-5FE6-D8987B43CD7C}"/>
                </a:ext>
              </a:extLst>
            </p:cNvPr>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a:ea typeface="ＭＳ Ｐゴシック" pitchFamily="34" charset="-128"/>
              </a:endParaRPr>
            </a:p>
          </p:txBody>
        </p:sp>
        <p:grpSp>
          <p:nvGrpSpPr>
            <p:cNvPr id="4119" name="Group 31">
              <a:extLst>
                <a:ext uri="{FF2B5EF4-FFF2-40B4-BE49-F238E27FC236}">
                  <a16:creationId xmlns:a16="http://schemas.microsoft.com/office/drawing/2014/main" id="{9D6ABAD9-DC07-CEEC-4D00-172C74EE751A}"/>
                </a:ext>
              </a:extLst>
            </p:cNvPr>
            <p:cNvGrpSpPr>
              <a:grpSpLocks/>
            </p:cNvGrpSpPr>
            <p:nvPr/>
          </p:nvGrpSpPr>
          <p:grpSpPr bwMode="auto">
            <a:xfrm>
              <a:off x="1" y="392"/>
              <a:ext cx="5758" cy="1571"/>
              <a:chOff x="1" y="392"/>
              <a:chExt cx="5758" cy="1571"/>
            </a:xfrm>
          </p:grpSpPr>
          <p:sp>
            <p:nvSpPr>
              <p:cNvPr id="4122" name="Line 32">
                <a:extLst>
                  <a:ext uri="{FF2B5EF4-FFF2-40B4-BE49-F238E27FC236}">
                    <a16:creationId xmlns:a16="http://schemas.microsoft.com/office/drawing/2014/main" id="{8009E62B-65CA-3FF4-2CB0-C1F38F9B7C1A}"/>
                  </a:ext>
                </a:extLst>
              </p:cNvPr>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4123" name="Line 33">
                <a:extLst>
                  <a:ext uri="{FF2B5EF4-FFF2-40B4-BE49-F238E27FC236}">
                    <a16:creationId xmlns:a16="http://schemas.microsoft.com/office/drawing/2014/main" id="{4B7F72A3-3F82-F372-8D10-23C488E65649}"/>
                  </a:ext>
                </a:extLst>
              </p:cNvPr>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4124" name="Line 34">
                <a:extLst>
                  <a:ext uri="{FF2B5EF4-FFF2-40B4-BE49-F238E27FC236}">
                    <a16:creationId xmlns:a16="http://schemas.microsoft.com/office/drawing/2014/main" id="{46E98E30-9451-D85A-654F-A5D42EA902EB}"/>
                  </a:ext>
                </a:extLst>
              </p:cNvPr>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4125" name="Line 35">
                <a:extLst>
                  <a:ext uri="{FF2B5EF4-FFF2-40B4-BE49-F238E27FC236}">
                    <a16:creationId xmlns:a16="http://schemas.microsoft.com/office/drawing/2014/main" id="{15FF5E8A-62E7-CBD4-ADBD-3EA1C9E62DF4}"/>
                  </a:ext>
                </a:extLst>
              </p:cNvPr>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4126" name="Line 36">
                <a:extLst>
                  <a:ext uri="{FF2B5EF4-FFF2-40B4-BE49-F238E27FC236}">
                    <a16:creationId xmlns:a16="http://schemas.microsoft.com/office/drawing/2014/main" id="{8E177689-CB9B-0BAD-59C0-8E108BDD838A}"/>
                  </a:ext>
                </a:extLst>
              </p:cNvPr>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grpSp>
        <p:sp>
          <p:nvSpPr>
            <p:cNvPr id="4120" name="Line 37">
              <a:extLst>
                <a:ext uri="{FF2B5EF4-FFF2-40B4-BE49-F238E27FC236}">
                  <a16:creationId xmlns:a16="http://schemas.microsoft.com/office/drawing/2014/main" id="{EB028261-0F6A-CEC8-89B3-88F63390BB4C}"/>
                </a:ext>
              </a:extLst>
            </p:cNvPr>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a:ea typeface="ＭＳ Ｐゴシック" pitchFamily="34" charset="-128"/>
              </a:endParaRPr>
            </a:p>
          </p:txBody>
        </p:sp>
        <p:sp>
          <p:nvSpPr>
            <p:cNvPr id="4121" name="Line 38">
              <a:extLst>
                <a:ext uri="{FF2B5EF4-FFF2-40B4-BE49-F238E27FC236}">
                  <a16:creationId xmlns:a16="http://schemas.microsoft.com/office/drawing/2014/main" id="{236DA2B2-2A07-D673-C8DC-C986F85E1DFD}"/>
                </a:ext>
              </a:extLst>
            </p:cNvPr>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a:ea typeface="ＭＳ Ｐゴシック" pitchFamily="34" charset="-128"/>
              </a:endParaRPr>
            </a:p>
          </p:txBody>
        </p:sp>
      </p:grpSp>
      <p:sp>
        <p:nvSpPr>
          <p:cNvPr id="3111" name="Rectangle 39">
            <a:extLst>
              <a:ext uri="{FF2B5EF4-FFF2-40B4-BE49-F238E27FC236}">
                <a16:creationId xmlns:a16="http://schemas.microsoft.com/office/drawing/2014/main" id="{2A24507F-929B-DF1A-D725-EFD77CA07BBB}"/>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112" name="Rectangle 40">
            <a:extLst>
              <a:ext uri="{FF2B5EF4-FFF2-40B4-BE49-F238E27FC236}">
                <a16:creationId xmlns:a16="http://schemas.microsoft.com/office/drawing/2014/main" id="{C76802EB-5FDB-BDFF-E559-2517F1427596}"/>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3113" name="Rectangle 41">
            <a:extLst>
              <a:ext uri="{FF2B5EF4-FFF2-40B4-BE49-F238E27FC236}">
                <a16:creationId xmlns:a16="http://schemas.microsoft.com/office/drawing/2014/main" id="{4164AF7A-8431-CC92-6376-0C0AFE1D9EC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3114" name="Rectangle 42">
            <a:extLst>
              <a:ext uri="{FF2B5EF4-FFF2-40B4-BE49-F238E27FC236}">
                <a16:creationId xmlns:a16="http://schemas.microsoft.com/office/drawing/2014/main" id="{918C083B-3D9D-94C7-E637-688A3AB78EF2}"/>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panose="020B0604030504040204" pitchFamily="34" charset="0"/>
              </a:defRPr>
            </a:lvl1pPr>
          </a:lstStyle>
          <a:p>
            <a:fld id="{219919F9-E134-B245-89AA-32D6366F5646}" type="slidenum">
              <a:rPr lang="en-US" altLang="en-US"/>
              <a:pPr/>
              <a:t>‹#›</a:t>
            </a:fld>
            <a:endParaRPr lang="en-US" altLang="en-US"/>
          </a:p>
        </p:txBody>
      </p:sp>
      <p:sp>
        <p:nvSpPr>
          <p:cNvPr id="3115" name="Rectangle 43">
            <a:extLst>
              <a:ext uri="{FF2B5EF4-FFF2-40B4-BE49-F238E27FC236}">
                <a16:creationId xmlns:a16="http://schemas.microsoft.com/office/drawing/2014/main" id="{097B58AC-E4E1-873A-8261-E95450A73C68}"/>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078537"/>
      </p:ext>
    </p:extLst>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charset="0"/>
              </a:defRPr>
            </a:lvl1pPr>
          </a:lstStyle>
          <a:p>
            <a:pPr>
              <a:defRPr/>
            </a:pPr>
            <a:fld id="{9DEF939D-BAF2-BC43-AC24-677E606D5303}" type="slidenum">
              <a:rPr lang="en-GB"/>
              <a:pPr>
                <a:defRPr/>
              </a:pPr>
              <a:t>‹#›</a:t>
            </a:fld>
            <a:endParaRPr lang="en-GB"/>
          </a:p>
        </p:txBody>
      </p:sp>
    </p:spTree>
    <p:extLst>
      <p:ext uri="{BB962C8B-B14F-4D97-AF65-F5344CB8AC3E}">
        <p14:creationId xmlns:p14="http://schemas.microsoft.com/office/powerpoint/2010/main" val="2126001908"/>
      </p:ext>
    </p:extLst>
  </p:cSld>
  <p:clrMap bg1="lt1" tx1="dk1" bg2="lt2" tx2="dk2" accent1="accent1" accent2="accent2" accent3="accent3" accent4="accent4" accent5="accent5" accent6="accent6" hlink="hlink" folHlink="folHlink"/>
  <p:sldLayoutIdLst>
    <p:sldLayoutId id="214748376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 name="Rectangle 1"/>
          <p:cNvSpPr/>
          <p:nvPr/>
        </p:nvSpPr>
        <p:spPr>
          <a:xfrm>
            <a:off x="0" y="0"/>
            <a:ext cx="9144000" cy="6858000"/>
          </a:xfrm>
          <a:prstGeom prst="rect">
            <a:avLst/>
          </a:prstGeom>
          <a:solidFill>
            <a:srgbClr val="000000"/>
          </a:solidFill>
          <a:ln w="12700">
            <a:solidFill>
              <a:srgbClr val="000000"/>
            </a:solidFill>
            <a:miter/>
          </a:ln>
        </p:spPr>
        <p:txBody>
          <a:bodyPr lIns="45719" rIns="45719" anchor="ctr"/>
          <a:lstStyle/>
          <a:p>
            <a:pPr algn="ctr" defTabSz="457200">
              <a:defRPr sz="1300" b="0">
                <a:solidFill>
                  <a:schemeClr val="accent3">
                    <a:lumOff val="44000"/>
                  </a:schemeClr>
                </a:solidFill>
                <a:latin typeface="Calibri"/>
                <a:ea typeface="Calibri"/>
                <a:cs typeface="Calibri"/>
                <a:sym typeface="Calibri"/>
              </a:defRPr>
            </a:pPr>
            <a:endParaRPr/>
          </a:p>
        </p:txBody>
      </p:sp>
      <p:pic>
        <p:nvPicPr>
          <p:cNvPr id="1385" name="Picture 4" descr="Picture 4"/>
          <p:cNvPicPr>
            <a:picLocks noChangeAspect="1"/>
          </p:cNvPicPr>
          <p:nvPr/>
        </p:nvPicPr>
        <p:blipFill>
          <a:blip r:embed="rId3"/>
          <a:stretch>
            <a:fillRect/>
          </a:stretch>
        </p:blipFill>
        <p:spPr>
          <a:xfrm>
            <a:off x="0" y="-19050"/>
            <a:ext cx="9144000" cy="5143500"/>
          </a:xfrm>
          <a:prstGeom prst="rect">
            <a:avLst/>
          </a:prstGeom>
          <a:ln w="12700">
            <a:miter lim="400000"/>
          </a:ln>
        </p:spPr>
      </p:pic>
      <p:sp>
        <p:nvSpPr>
          <p:cNvPr id="1386" name="Title 2"/>
          <p:cNvSpPr txBox="1">
            <a:spLocks noGrp="1"/>
          </p:cNvSpPr>
          <p:nvPr>
            <p:ph type="title" idx="4294967295"/>
          </p:nvPr>
        </p:nvSpPr>
        <p:spPr>
          <a:xfrm>
            <a:off x="0" y="4221088"/>
            <a:ext cx="9144000" cy="1325564"/>
          </a:xfrm>
          <a:prstGeom prst="rect">
            <a:avLst/>
          </a:prstGeom>
          <a:noFill/>
          <a:effectLst>
            <a:outerShdw blurRad="63500" dist="35921" dir="2700000" rotWithShape="0">
              <a:srgbClr val="44546A">
                <a:alpha val="74998"/>
              </a:srgbClr>
            </a:outerShdw>
          </a:effectLst>
        </p:spPr>
        <p:txBody>
          <a:bodyPr>
            <a:normAutofit/>
          </a:bodyPr>
          <a:lstStyle>
            <a:lvl1pPr>
              <a:lnSpc>
                <a:spcPct val="90000"/>
              </a:lnSpc>
              <a:defRPr sz="5400">
                <a:solidFill>
                  <a:schemeClr val="accent3">
                    <a:lumOff val="44000"/>
                  </a:schemeClr>
                </a:solidFill>
                <a:latin typeface="+mj-lt"/>
                <a:ea typeface="+mj-ea"/>
                <a:cs typeface="+mj-cs"/>
                <a:sym typeface="Helvetica"/>
              </a:defRPr>
            </a:lvl1pPr>
          </a:lstStyle>
          <a:p>
            <a:pPr>
              <a:defRPr>
                <a:latin typeface="Arial"/>
                <a:ea typeface="Arial"/>
                <a:cs typeface="Arial"/>
                <a:sym typeface="Arial"/>
              </a:defRPr>
            </a:pPr>
            <a:r>
              <a:rPr sz="6600" dirty="0">
                <a:latin typeface="+mj-lt"/>
                <a:ea typeface="+mj-ea"/>
                <a:cs typeface="+mj-cs"/>
                <a:sym typeface="Helvetica"/>
              </a:rPr>
              <a:t>الرسائل الرعوية</a:t>
            </a:r>
          </a:p>
        </p:txBody>
      </p:sp>
      <p:sp>
        <p:nvSpPr>
          <p:cNvPr id="8" name="Rectangle 7">
            <a:extLst>
              <a:ext uri="{FF2B5EF4-FFF2-40B4-BE49-F238E27FC236}">
                <a16:creationId xmlns:a16="http://schemas.microsoft.com/office/drawing/2014/main" id="{A58FF8A6-36FA-192E-85DE-D74F601BC8C6}"/>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56" name="Title 1"/>
          <p:cNvSpPr txBox="1">
            <a:spLocks noGrp="1"/>
          </p:cNvSpPr>
          <p:nvPr>
            <p:ph type="title"/>
          </p:nvPr>
        </p:nvSpPr>
        <p:spPr>
          <a:xfrm>
            <a:off x="-18653" y="-27384"/>
            <a:ext cx="9162651" cy="1057238"/>
          </a:xfrm>
          <a:prstGeom prst="rect">
            <a:avLst/>
          </a:prstGeom>
          <a:solidFill>
            <a:srgbClr val="000000"/>
          </a:solidFill>
        </p:spPr>
        <p:txBody>
          <a:bodyPr/>
          <a:lstStyle>
            <a:lvl1pPr>
              <a:defRPr sz="3200" b="1">
                <a:solidFill>
                  <a:schemeClr val="accent3">
                    <a:lumOff val="44000"/>
                  </a:schemeClr>
                </a:solidFill>
                <a:latin typeface="Arial"/>
                <a:ea typeface="Arial"/>
                <a:cs typeface="Arial"/>
                <a:sym typeface="Arial"/>
              </a:defRPr>
            </a:lvl1pPr>
          </a:lstStyle>
          <a:p>
            <a:r>
              <a:t>رسائل بولس في أفضل ترتيب كتابي</a:t>
            </a:r>
          </a:p>
        </p:txBody>
      </p:sp>
      <p:sp>
        <p:nvSpPr>
          <p:cNvPr id="1557" name="Rectangle 2"/>
          <p:cNvSpPr txBox="1"/>
          <p:nvPr/>
        </p:nvSpPr>
        <p:spPr>
          <a:xfrm>
            <a:off x="577616" y="2020372"/>
            <a:ext cx="1284369" cy="486207"/>
          </a:xfrm>
          <a:prstGeom prst="rect">
            <a:avLst/>
          </a:prstGeom>
          <a:ln w="12700">
            <a:miter lim="400000"/>
          </a:ln>
          <a:effectLst>
            <a:outerShdw blurRad="63500" dist="35921" dir="2700000" rotWithShape="0">
              <a:srgbClr val="1F497D">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marL="542925" indent="-542925" algn="ctr" defTabSz="457200">
              <a:defRPr sz="2800">
                <a:solidFill>
                  <a:schemeClr val="accent3">
                    <a:lumOff val="44000"/>
                  </a:schemeClr>
                </a:solidFill>
              </a:defRPr>
            </a:lvl1pPr>
          </a:lstStyle>
          <a:p>
            <a:r>
              <a:t>TEXT</a:t>
            </a:r>
          </a:p>
        </p:txBody>
      </p:sp>
      <p:sp>
        <p:nvSpPr>
          <p:cNvPr id="1558" name="TextBox 5"/>
          <p:cNvSpPr txBox="1"/>
          <p:nvPr/>
        </p:nvSpPr>
        <p:spPr>
          <a:xfrm>
            <a:off x="-18654" y="6577607"/>
            <a:ext cx="9199165" cy="28882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solidFill>
                  <a:schemeClr val="accent3">
                    <a:lumOff val="44000"/>
                  </a:schemeClr>
                </a:solidFill>
              </a:defRPr>
            </a:lvl1pPr>
          </a:lstStyle>
          <a:p>
            <a:r>
              <a:t>Adapted from The Pastoral Epistles © John Stevenson 2010 • https://slideplayer.com/slide/6106093/</a:t>
            </a:r>
          </a:p>
        </p:txBody>
      </p:sp>
      <p:graphicFrame>
        <p:nvGraphicFramePr>
          <p:cNvPr id="1559" name="Table 9"/>
          <p:cNvGraphicFramePr/>
          <p:nvPr/>
        </p:nvGraphicFramePr>
        <p:xfrm>
          <a:off x="14766" y="980728"/>
          <a:ext cx="9114468" cy="5547754"/>
        </p:xfrm>
        <a:graphic>
          <a:graphicData uri="http://schemas.openxmlformats.org/drawingml/2006/table">
            <a:tbl>
              <a:tblPr firstRow="1" bandRow="1">
                <a:tableStyleId>{4C3C2611-4C71-4FC5-86AE-919BDF0F9419}</a:tableStyleId>
              </a:tblPr>
              <a:tblGrid>
                <a:gridCol w="2278617">
                  <a:extLst>
                    <a:ext uri="{9D8B030D-6E8A-4147-A177-3AD203B41FA5}">
                      <a16:colId xmlns:a16="http://schemas.microsoft.com/office/drawing/2014/main" val="20000"/>
                    </a:ext>
                  </a:extLst>
                </a:gridCol>
                <a:gridCol w="2278617">
                  <a:extLst>
                    <a:ext uri="{9D8B030D-6E8A-4147-A177-3AD203B41FA5}">
                      <a16:colId xmlns:a16="http://schemas.microsoft.com/office/drawing/2014/main" val="20001"/>
                    </a:ext>
                  </a:extLst>
                </a:gridCol>
                <a:gridCol w="2278617">
                  <a:extLst>
                    <a:ext uri="{9D8B030D-6E8A-4147-A177-3AD203B41FA5}">
                      <a16:colId xmlns:a16="http://schemas.microsoft.com/office/drawing/2014/main" val="20002"/>
                    </a:ext>
                  </a:extLst>
                </a:gridCol>
                <a:gridCol w="2278617">
                  <a:extLst>
                    <a:ext uri="{9D8B030D-6E8A-4147-A177-3AD203B41FA5}">
                      <a16:colId xmlns:a16="http://schemas.microsoft.com/office/drawing/2014/main" val="20003"/>
                    </a:ext>
                  </a:extLst>
                </a:gridCol>
              </a:tblGrid>
              <a:tr h="1175258">
                <a:tc>
                  <a:txBody>
                    <a:bodyPr/>
                    <a:lstStyle/>
                    <a:p>
                      <a:pPr algn="ctr">
                        <a:defRPr sz="1800" b="0">
                          <a:solidFill>
                            <a:srgbClr val="000000"/>
                          </a:solidFill>
                        </a:defRPr>
                      </a:pPr>
                      <a:r>
                        <a:rPr sz="2000" b="1">
                          <a:solidFill>
                            <a:schemeClr val="accent3">
                              <a:lumOff val="44000"/>
                            </a:schemeClr>
                          </a:solidFill>
                          <a:sym typeface="Arial"/>
                        </a:rPr>
                        <a:t>أساسي</a:t>
                      </a:r>
                    </a:p>
                  </a:txBody>
                  <a:tcPr marL="45720" marR="45720" anchor="ctr" horzOverflow="overflow">
                    <a:gradFill flip="none" rotWithShape="1">
                      <a:gsLst>
                        <a:gs pos="0">
                          <a:srgbClr val="1F497D"/>
                        </a:gs>
                        <a:gs pos="97000">
                          <a:srgbClr val="000000"/>
                        </a:gs>
                      </a:gsLst>
                      <a:path path="circle">
                        <a:fillToRect l="37721" t="-19636" r="62278" b="119636"/>
                      </a:path>
                    </a:gradFill>
                  </a:tcPr>
                </a:tc>
                <a:tc>
                  <a:txBody>
                    <a:bodyPr/>
                    <a:lstStyle/>
                    <a:p>
                      <a:pPr algn="ctr">
                        <a:defRPr sz="1800" b="0">
                          <a:solidFill>
                            <a:srgbClr val="000000"/>
                          </a:solidFill>
                        </a:defRPr>
                      </a:pPr>
                      <a:r>
                        <a:rPr sz="2000" b="1">
                          <a:solidFill>
                            <a:schemeClr val="accent3">
                              <a:lumOff val="44000"/>
                            </a:schemeClr>
                          </a:solidFill>
                          <a:sym typeface="Arial"/>
                        </a:rPr>
                        <a:t>السجن</a:t>
                      </a:r>
                    </a:p>
                  </a:txBody>
                  <a:tcPr marL="45720" marR="45720" anchor="ctr" horzOverflow="overflow">
                    <a:gradFill flip="none" rotWithShape="1">
                      <a:gsLst>
                        <a:gs pos="0">
                          <a:srgbClr val="1F497D"/>
                        </a:gs>
                        <a:gs pos="97000">
                          <a:srgbClr val="000000"/>
                        </a:gs>
                      </a:gsLst>
                      <a:path path="circle">
                        <a:fillToRect l="37721" t="-19636" r="62278" b="119636"/>
                      </a:path>
                    </a:gradFill>
                  </a:tcPr>
                </a:tc>
                <a:tc>
                  <a:txBody>
                    <a:bodyPr/>
                    <a:lstStyle/>
                    <a:p>
                      <a:pPr algn="ctr">
                        <a:defRPr sz="1800" b="0">
                          <a:solidFill>
                            <a:srgbClr val="000000"/>
                          </a:solidFill>
                        </a:defRPr>
                      </a:pPr>
                      <a:r>
                        <a:rPr sz="2000" b="1">
                          <a:solidFill>
                            <a:schemeClr val="accent3">
                              <a:lumOff val="44000"/>
                            </a:schemeClr>
                          </a:solidFill>
                          <a:sym typeface="Arial"/>
                        </a:rPr>
                        <a:t>نبوي</a:t>
                      </a:r>
                    </a:p>
                  </a:txBody>
                  <a:tcPr marL="45720" marR="45720" anchor="ctr" horzOverflow="overflow">
                    <a:gradFill flip="none" rotWithShape="1">
                      <a:gsLst>
                        <a:gs pos="0">
                          <a:srgbClr val="1F497D"/>
                        </a:gs>
                        <a:gs pos="97000">
                          <a:srgbClr val="000000"/>
                        </a:gs>
                      </a:gsLst>
                      <a:path path="circle">
                        <a:fillToRect l="37721" t="-19636" r="62278" b="119636"/>
                      </a:path>
                    </a:gradFill>
                  </a:tcPr>
                </a:tc>
                <a:tc>
                  <a:txBody>
                    <a:bodyPr/>
                    <a:lstStyle/>
                    <a:p>
                      <a:pPr algn="ctr">
                        <a:defRPr sz="1800" b="0">
                          <a:solidFill>
                            <a:srgbClr val="000000"/>
                          </a:solidFill>
                        </a:defRPr>
                      </a:pPr>
                      <a:r>
                        <a:rPr sz="2000" b="1">
                          <a:solidFill>
                            <a:schemeClr val="accent3">
                              <a:lumOff val="44000"/>
                            </a:schemeClr>
                          </a:solidFill>
                          <a:sym typeface="Arial"/>
                        </a:rPr>
                        <a:t>رعوي</a:t>
                      </a:r>
                    </a:p>
                  </a:txBody>
                  <a:tcPr marL="45720" marR="45720" anchor="ctr" horzOverflow="overflow">
                    <a:gradFill flip="none" rotWithShape="1">
                      <a:gsLst>
                        <a:gs pos="0">
                          <a:srgbClr val="1F497D"/>
                        </a:gs>
                        <a:gs pos="97000">
                          <a:srgbClr val="000000"/>
                        </a:gs>
                      </a:gsLst>
                      <a:path path="circle">
                        <a:fillToRect l="37721" t="-19636" r="62278" b="119636"/>
                      </a:path>
                    </a:gradFill>
                  </a:tcPr>
                </a:tc>
                <a:extLst>
                  <a:ext uri="{0D108BD9-81ED-4DB2-BD59-A6C34878D82A}">
                    <a16:rowId xmlns:a16="http://schemas.microsoft.com/office/drawing/2014/main" val="10000"/>
                  </a:ext>
                </a:extLst>
              </a:tr>
              <a:tr h="2021980">
                <a:tc>
                  <a:txBody>
                    <a:bodyPr/>
                    <a:lstStyle/>
                    <a:p>
                      <a:pPr algn="ctr" rtl="1">
                        <a:defRPr sz="2000" b="1">
                          <a:solidFill>
                            <a:schemeClr val="accent3">
                              <a:lumOff val="44000"/>
                            </a:schemeClr>
                          </a:solidFill>
                          <a:sym typeface="Arial"/>
                        </a:defRPr>
                      </a:pPr>
                      <a:r>
                        <a:rPr>
                          <a:latin typeface="+mj-lt"/>
                          <a:ea typeface="+mj-ea"/>
                          <a:cs typeface="+mj-cs"/>
                          <a:sym typeface="Helvetica"/>
                        </a:rPr>
                        <a:t>رومية</a:t>
                      </a:r>
                    </a:p>
                    <a:p>
                      <a:pPr algn="ctr" rtl="1">
                        <a:defRPr sz="2000" b="1">
                          <a:solidFill>
                            <a:schemeClr val="accent3">
                              <a:lumOff val="44000"/>
                            </a:schemeClr>
                          </a:solidFill>
                          <a:sym typeface="Arial"/>
                        </a:defRPr>
                      </a:pPr>
                      <a:r>
                        <a:t>1 </a:t>
                      </a:r>
                      <a:r>
                        <a:rPr>
                          <a:latin typeface="+mj-lt"/>
                          <a:ea typeface="+mj-ea"/>
                          <a:cs typeface="+mj-cs"/>
                          <a:sym typeface="Helvetica"/>
                        </a:rPr>
                        <a:t>كورنثوس</a:t>
                      </a:r>
                    </a:p>
                    <a:p>
                      <a:pPr algn="ctr" rtl="1">
                        <a:defRPr sz="2000" b="1">
                          <a:solidFill>
                            <a:schemeClr val="accent3">
                              <a:lumOff val="44000"/>
                            </a:schemeClr>
                          </a:solidFill>
                          <a:sym typeface="Arial"/>
                        </a:defRPr>
                      </a:pPr>
                      <a:r>
                        <a:t>2 </a:t>
                      </a:r>
                      <a:r>
                        <a:rPr>
                          <a:latin typeface="+mj-lt"/>
                          <a:ea typeface="+mj-ea"/>
                          <a:cs typeface="+mj-cs"/>
                          <a:sym typeface="Helvetica"/>
                        </a:rPr>
                        <a:t>كورنثوس</a:t>
                      </a:r>
                    </a:p>
                    <a:p>
                      <a:pPr algn="ctr" rtl="1">
                        <a:defRPr sz="2000" b="1">
                          <a:solidFill>
                            <a:schemeClr val="accent3">
                              <a:lumOff val="44000"/>
                            </a:schemeClr>
                          </a:solidFill>
                          <a:sym typeface="Arial"/>
                        </a:defRPr>
                      </a:pPr>
                      <a:r>
                        <a:rPr>
                          <a:latin typeface="+mj-lt"/>
                          <a:ea typeface="+mj-ea"/>
                          <a:cs typeface="+mj-cs"/>
                          <a:sym typeface="Helvetica"/>
                        </a:rPr>
                        <a:t>غلاطية</a:t>
                      </a:r>
                    </a:p>
                  </a:txBody>
                  <a:tcPr marL="45720" marR="45720" anchor="ctr" horzOverflow="overflow">
                    <a:gradFill flip="none" rotWithShape="1">
                      <a:gsLst>
                        <a:gs pos="0">
                          <a:srgbClr val="C00000"/>
                        </a:gs>
                        <a:gs pos="97000">
                          <a:srgbClr val="000000"/>
                        </a:gs>
                      </a:gsLst>
                      <a:path path="circle">
                        <a:fillToRect l="37721" t="-19636" r="62278" b="119636"/>
                      </a:path>
                    </a:gradFill>
                  </a:tcPr>
                </a:tc>
                <a:tc>
                  <a:txBody>
                    <a:bodyPr/>
                    <a:lstStyle/>
                    <a:p>
                      <a:pPr algn="ctr" rtl="1">
                        <a:defRPr sz="2000" b="1">
                          <a:solidFill>
                            <a:schemeClr val="accent3">
                              <a:lumOff val="44000"/>
                            </a:schemeClr>
                          </a:solidFill>
                          <a:sym typeface="Arial"/>
                        </a:defRPr>
                      </a:pPr>
                      <a:r>
                        <a:rPr>
                          <a:latin typeface="+mj-lt"/>
                          <a:ea typeface="+mj-ea"/>
                          <a:cs typeface="+mj-cs"/>
                          <a:sym typeface="Helvetica"/>
                        </a:rPr>
                        <a:t>افسس</a:t>
                      </a:r>
                    </a:p>
                    <a:p>
                      <a:pPr algn="ctr" rtl="1">
                        <a:defRPr sz="2000" b="1">
                          <a:solidFill>
                            <a:schemeClr val="accent3">
                              <a:lumOff val="44000"/>
                            </a:schemeClr>
                          </a:solidFill>
                          <a:sym typeface="Arial"/>
                        </a:defRPr>
                      </a:pPr>
                      <a:r>
                        <a:rPr>
                          <a:latin typeface="+mj-lt"/>
                          <a:ea typeface="+mj-ea"/>
                          <a:cs typeface="+mj-cs"/>
                          <a:sym typeface="Helvetica"/>
                        </a:rPr>
                        <a:t>فيلبي</a:t>
                      </a:r>
                    </a:p>
                    <a:p>
                      <a:pPr algn="ctr" rtl="1">
                        <a:defRPr sz="2000" b="1">
                          <a:solidFill>
                            <a:schemeClr val="accent3">
                              <a:lumOff val="44000"/>
                            </a:schemeClr>
                          </a:solidFill>
                          <a:sym typeface="Arial"/>
                        </a:defRPr>
                      </a:pPr>
                      <a:r>
                        <a:rPr>
                          <a:latin typeface="+mj-lt"/>
                          <a:ea typeface="+mj-ea"/>
                          <a:cs typeface="+mj-cs"/>
                          <a:sym typeface="Helvetica"/>
                        </a:rPr>
                        <a:t>كولوسي</a:t>
                      </a:r>
                    </a:p>
                    <a:p>
                      <a:pPr algn="ctr" rtl="1">
                        <a:defRPr sz="2000" b="1">
                          <a:solidFill>
                            <a:schemeClr val="accent3">
                              <a:lumOff val="44000"/>
                            </a:schemeClr>
                          </a:solidFill>
                          <a:sym typeface="Arial"/>
                        </a:defRPr>
                      </a:pPr>
                      <a:r>
                        <a:rPr>
                          <a:latin typeface="+mj-lt"/>
                          <a:ea typeface="+mj-ea"/>
                          <a:cs typeface="+mj-cs"/>
                          <a:sym typeface="Helvetica"/>
                        </a:rPr>
                        <a:t>فليمون</a:t>
                      </a:r>
                    </a:p>
                  </a:txBody>
                  <a:tcPr marL="45720" marR="45720" anchor="ctr" horzOverflow="overflow">
                    <a:gradFill flip="none" rotWithShape="1">
                      <a:gsLst>
                        <a:gs pos="0">
                          <a:srgbClr val="C00000"/>
                        </a:gs>
                        <a:gs pos="97000">
                          <a:srgbClr val="000000"/>
                        </a:gs>
                      </a:gsLst>
                      <a:path path="circle">
                        <a:fillToRect l="37721" t="-19636" r="62278" b="119636"/>
                      </a:path>
                    </a:gradFill>
                  </a:tcPr>
                </a:tc>
                <a:tc>
                  <a:txBody>
                    <a:bodyPr/>
                    <a:lstStyle/>
                    <a:p>
                      <a:pPr algn="ctr" rtl="1">
                        <a:defRPr sz="2000" b="1">
                          <a:solidFill>
                            <a:schemeClr val="accent3">
                              <a:lumOff val="44000"/>
                            </a:schemeClr>
                          </a:solidFill>
                          <a:sym typeface="Arial"/>
                        </a:defRPr>
                      </a:pPr>
                      <a:r>
                        <a:t>1 </a:t>
                      </a:r>
                      <a:r>
                        <a:rPr>
                          <a:latin typeface="+mj-lt"/>
                          <a:ea typeface="+mj-ea"/>
                          <a:cs typeface="+mj-cs"/>
                          <a:sym typeface="Helvetica"/>
                        </a:rPr>
                        <a:t>تسالونيكي</a:t>
                      </a:r>
                    </a:p>
                    <a:p>
                      <a:pPr algn="ctr" rtl="1">
                        <a:defRPr sz="2000" b="1">
                          <a:solidFill>
                            <a:schemeClr val="accent3">
                              <a:lumOff val="44000"/>
                            </a:schemeClr>
                          </a:solidFill>
                          <a:sym typeface="Arial"/>
                        </a:defRPr>
                      </a:pPr>
                      <a:r>
                        <a:t>2 </a:t>
                      </a:r>
                      <a:r>
                        <a:rPr>
                          <a:latin typeface="+mj-lt"/>
                          <a:ea typeface="+mj-ea"/>
                          <a:cs typeface="+mj-cs"/>
                          <a:sym typeface="Helvetica"/>
                        </a:rPr>
                        <a:t>تسالونيكي</a:t>
                      </a:r>
                    </a:p>
                  </a:txBody>
                  <a:tcPr marL="45720" marR="45720" anchor="ctr" horzOverflow="overflow">
                    <a:gradFill flip="none" rotWithShape="1">
                      <a:gsLst>
                        <a:gs pos="0">
                          <a:srgbClr val="C00000"/>
                        </a:gs>
                        <a:gs pos="97000">
                          <a:srgbClr val="000000"/>
                        </a:gs>
                      </a:gsLst>
                      <a:path path="circle">
                        <a:fillToRect l="37721" t="-19636" r="62278" b="119636"/>
                      </a:path>
                    </a:gradFill>
                  </a:tcPr>
                </a:tc>
                <a:tc>
                  <a:txBody>
                    <a:bodyPr/>
                    <a:lstStyle/>
                    <a:p>
                      <a:pPr algn="ctr" rtl="1">
                        <a:defRPr sz="2000" b="1">
                          <a:solidFill>
                            <a:schemeClr val="accent3">
                              <a:lumOff val="44000"/>
                            </a:schemeClr>
                          </a:solidFill>
                          <a:sym typeface="Arial"/>
                        </a:defRPr>
                      </a:pPr>
                      <a:r>
                        <a:t>1 </a:t>
                      </a:r>
                      <a:r>
                        <a:rPr>
                          <a:latin typeface="+mj-lt"/>
                          <a:ea typeface="+mj-ea"/>
                          <a:cs typeface="+mj-cs"/>
                          <a:sym typeface="Helvetica"/>
                        </a:rPr>
                        <a:t>تيموثاوس</a:t>
                      </a:r>
                    </a:p>
                    <a:p>
                      <a:pPr algn="ctr" rtl="1">
                        <a:defRPr sz="2000" b="1">
                          <a:solidFill>
                            <a:schemeClr val="accent3">
                              <a:lumOff val="44000"/>
                            </a:schemeClr>
                          </a:solidFill>
                          <a:sym typeface="Arial"/>
                        </a:defRPr>
                      </a:pPr>
                      <a:r>
                        <a:t>2 </a:t>
                      </a:r>
                      <a:r>
                        <a:rPr>
                          <a:latin typeface="+mj-lt"/>
                          <a:ea typeface="+mj-ea"/>
                          <a:cs typeface="+mj-cs"/>
                          <a:sym typeface="Helvetica"/>
                        </a:rPr>
                        <a:t>تيموثاوس</a:t>
                      </a:r>
                    </a:p>
                    <a:p>
                      <a:pPr algn="ctr" rtl="1">
                        <a:defRPr sz="2000" b="1">
                          <a:solidFill>
                            <a:schemeClr val="accent3">
                              <a:lumOff val="44000"/>
                            </a:schemeClr>
                          </a:solidFill>
                          <a:sym typeface="Arial"/>
                        </a:defRPr>
                      </a:pPr>
                      <a:r>
                        <a:rPr>
                          <a:latin typeface="+mj-lt"/>
                          <a:ea typeface="+mj-ea"/>
                          <a:cs typeface="+mj-cs"/>
                          <a:sym typeface="Helvetica"/>
                        </a:rPr>
                        <a:t>تيطس</a:t>
                      </a:r>
                    </a:p>
                  </a:txBody>
                  <a:tcPr marL="45720" marR="45720" anchor="ctr" horzOverflow="overflow">
                    <a:gradFill flip="none" rotWithShape="1">
                      <a:gsLst>
                        <a:gs pos="0">
                          <a:srgbClr val="C00000"/>
                        </a:gs>
                        <a:gs pos="97000">
                          <a:srgbClr val="000000"/>
                        </a:gs>
                      </a:gsLst>
                      <a:path path="circle">
                        <a:fillToRect l="37721" t="-19636" r="62278" b="119636"/>
                      </a:path>
                    </a:gradFill>
                  </a:tcPr>
                </a:tc>
                <a:extLst>
                  <a:ext uri="{0D108BD9-81ED-4DB2-BD59-A6C34878D82A}">
                    <a16:rowId xmlns:a16="http://schemas.microsoft.com/office/drawing/2014/main" val="10001"/>
                  </a:ext>
                </a:extLst>
              </a:tr>
              <a:tr h="1175258">
                <a:tc>
                  <a:txBody>
                    <a:bodyPr/>
                    <a:lstStyle/>
                    <a:p>
                      <a:pPr algn="ctr">
                        <a:defRPr sz="1800"/>
                      </a:pPr>
                      <a:r>
                        <a:rPr sz="2000" b="1">
                          <a:sym typeface="Arial"/>
                        </a:rPr>
                        <a:t>المسيح و الصليب</a:t>
                      </a:r>
                    </a:p>
                  </a:txBody>
                  <a:tcPr marL="45720" marR="45720" anchor="ctr" horzOverflow="overflow"/>
                </a:tc>
                <a:tc>
                  <a:txBody>
                    <a:bodyPr/>
                    <a:lstStyle/>
                    <a:p>
                      <a:pPr algn="ctr">
                        <a:defRPr sz="1800"/>
                      </a:pPr>
                      <a:r>
                        <a:rPr sz="2000" b="1">
                          <a:sym typeface="Arial"/>
                        </a:rPr>
                        <a:t>المسيح و الكنيسة</a:t>
                      </a:r>
                    </a:p>
                  </a:txBody>
                  <a:tcPr marL="45720" marR="45720" anchor="ctr" horzOverflow="overflow"/>
                </a:tc>
                <a:tc>
                  <a:txBody>
                    <a:bodyPr/>
                    <a:lstStyle/>
                    <a:p>
                      <a:pPr algn="ctr">
                        <a:defRPr sz="1800"/>
                      </a:pPr>
                      <a:r>
                        <a:rPr sz="2000" b="1">
                          <a:sym typeface="Arial"/>
                        </a:rPr>
                        <a:t>المسيح و المجيء الثاني</a:t>
                      </a:r>
                    </a:p>
                  </a:txBody>
                  <a:tcPr marL="45720" marR="45720" anchor="ctr" horzOverflow="overflow"/>
                </a:tc>
                <a:tc>
                  <a:txBody>
                    <a:bodyPr/>
                    <a:lstStyle/>
                    <a:p>
                      <a:pPr algn="ctr">
                        <a:defRPr sz="1800"/>
                      </a:pPr>
                      <a:r>
                        <a:rPr sz="2000" b="1">
                          <a:sym typeface="Arial"/>
                        </a:rPr>
                        <a:t>المسيح و الجماعة</a:t>
                      </a:r>
                    </a:p>
                  </a:txBody>
                  <a:tcPr marL="45720" marR="45720" anchor="ctr" horzOverflow="overflow"/>
                </a:tc>
                <a:extLst>
                  <a:ext uri="{0D108BD9-81ED-4DB2-BD59-A6C34878D82A}">
                    <a16:rowId xmlns:a16="http://schemas.microsoft.com/office/drawing/2014/main" val="10002"/>
                  </a:ext>
                </a:extLst>
              </a:tr>
              <a:tr h="1175258">
                <a:tc>
                  <a:txBody>
                    <a:bodyPr/>
                    <a:lstStyle/>
                    <a:p>
                      <a:pPr algn="ctr">
                        <a:defRPr sz="1800"/>
                      </a:pPr>
                      <a:r>
                        <a:rPr sz="2000" b="1">
                          <a:sym typeface="Arial"/>
                        </a:rPr>
                        <a:t>علم الخلاص</a:t>
                      </a:r>
                    </a:p>
                  </a:txBody>
                  <a:tcPr marL="45720" marR="45720" anchor="ctr" horzOverflow="overflow">
                    <a:solidFill>
                      <a:srgbClr val="BFBFBF"/>
                    </a:solidFill>
                  </a:tcPr>
                </a:tc>
                <a:tc>
                  <a:txBody>
                    <a:bodyPr/>
                    <a:lstStyle/>
                    <a:p>
                      <a:pPr algn="ctr">
                        <a:defRPr sz="1800"/>
                      </a:pPr>
                      <a:r>
                        <a:rPr sz="2000" b="1">
                          <a:sym typeface="Arial"/>
                        </a:rPr>
                        <a:t>علم المسيح</a:t>
                      </a:r>
                    </a:p>
                  </a:txBody>
                  <a:tcPr marL="45720" marR="45720" anchor="ctr" horzOverflow="overflow">
                    <a:solidFill>
                      <a:srgbClr val="BFBFBF"/>
                    </a:solidFill>
                  </a:tcPr>
                </a:tc>
                <a:tc>
                  <a:txBody>
                    <a:bodyPr/>
                    <a:lstStyle/>
                    <a:p>
                      <a:pPr algn="ctr">
                        <a:defRPr sz="1800"/>
                      </a:pPr>
                      <a:r>
                        <a:rPr sz="2000" b="1">
                          <a:sym typeface="Arial"/>
                        </a:rPr>
                        <a:t>علم الأخرويات</a:t>
                      </a:r>
                    </a:p>
                  </a:txBody>
                  <a:tcPr marL="45720" marR="45720" anchor="ctr" horzOverflow="overflow">
                    <a:solidFill>
                      <a:srgbClr val="BFBFBF"/>
                    </a:solidFill>
                  </a:tcPr>
                </a:tc>
                <a:tc>
                  <a:txBody>
                    <a:bodyPr/>
                    <a:lstStyle/>
                    <a:p>
                      <a:pPr algn="ctr">
                        <a:defRPr sz="1800"/>
                      </a:pPr>
                      <a:r>
                        <a:rPr sz="2000" b="1">
                          <a:sym typeface="Arial"/>
                        </a:rPr>
                        <a:t>علم الكنيسة</a:t>
                      </a:r>
                    </a:p>
                  </a:txBody>
                  <a:tcPr marL="45720" marR="45720" anchor="ctr" horzOverflow="overflow">
                    <a:solidFill>
                      <a:srgbClr val="BFBFBF"/>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63" name="Picture 4" descr="Picture 4"/>
          <p:cNvPicPr>
            <a:picLocks noChangeAspect="1"/>
          </p:cNvPicPr>
          <p:nvPr/>
        </p:nvPicPr>
        <p:blipFill>
          <a:blip r:embed="rId3"/>
          <a:stretch>
            <a:fillRect/>
          </a:stretch>
        </p:blipFill>
        <p:spPr>
          <a:xfrm>
            <a:off x="0" y="1433727"/>
            <a:ext cx="9144000" cy="5424274"/>
          </a:xfrm>
          <a:prstGeom prst="rect">
            <a:avLst/>
          </a:prstGeom>
          <a:ln w="12700">
            <a:miter lim="400000"/>
          </a:ln>
        </p:spPr>
      </p:pic>
      <p:sp>
        <p:nvSpPr>
          <p:cNvPr id="1564" name="Title 1"/>
          <p:cNvSpPr txBox="1">
            <a:spLocks noGrp="1"/>
          </p:cNvSpPr>
          <p:nvPr>
            <p:ph type="title"/>
          </p:nvPr>
        </p:nvSpPr>
        <p:spPr>
          <a:xfrm>
            <a:off x="-18653" y="-27385"/>
            <a:ext cx="9162651" cy="1397998"/>
          </a:xfrm>
          <a:prstGeom prst="rect">
            <a:avLst/>
          </a:prstGeom>
          <a:solidFill>
            <a:srgbClr val="000000"/>
          </a:solidFill>
        </p:spPr>
        <p:txBody>
          <a:bodyPr>
            <a:normAutofit/>
          </a:bodyPr>
          <a:lstStyle/>
          <a:p>
            <a:pPr defTabSz="768095" rtl="0">
              <a:defRPr sz="3024" b="1">
                <a:solidFill>
                  <a:schemeClr val="accent3">
                    <a:lumOff val="44000"/>
                  </a:schemeClr>
                </a:solidFill>
                <a:latin typeface="Arial"/>
                <a:ea typeface="Arial"/>
                <a:cs typeface="Arial"/>
                <a:sym typeface="Arial"/>
              </a:defRPr>
            </a:pPr>
            <a:r>
              <a:rPr dirty="0" err="1"/>
              <a:t>كيف</a:t>
            </a:r>
            <a:r>
              <a:rPr dirty="0"/>
              <a:t> </a:t>
            </a:r>
            <a:r>
              <a:rPr dirty="0" err="1">
                <a:solidFill>
                  <a:srgbClr val="FFFB00"/>
                </a:solidFill>
              </a:rPr>
              <a:t>أختلفت</a:t>
            </a:r>
            <a:r>
              <a:rPr dirty="0"/>
              <a:t> الرسائل الرعوية </a:t>
            </a:r>
            <a:r>
              <a:rPr dirty="0" err="1"/>
              <a:t>عن</a:t>
            </a:r>
            <a:endParaRPr dirty="0"/>
          </a:p>
          <a:p>
            <a:pPr defTabSz="768095" rtl="0">
              <a:defRPr sz="3024" b="1">
                <a:solidFill>
                  <a:schemeClr val="accent3">
                    <a:lumOff val="44000"/>
                  </a:schemeClr>
                </a:solidFill>
                <a:latin typeface="Arial"/>
                <a:ea typeface="Arial"/>
                <a:cs typeface="Arial"/>
                <a:sym typeface="Arial"/>
              </a:defRPr>
            </a:pPr>
            <a:r>
              <a:rPr dirty="0"/>
              <a:t> الرسائل </a:t>
            </a:r>
            <a:r>
              <a:rPr dirty="0" err="1"/>
              <a:t>البولسيه</a:t>
            </a:r>
            <a:r>
              <a:rPr dirty="0"/>
              <a:t> </a:t>
            </a:r>
            <a:r>
              <a:rPr dirty="0" err="1"/>
              <a:t>السابقة</a:t>
            </a:r>
            <a:r>
              <a:rPr dirty="0"/>
              <a:t>؟  </a:t>
            </a:r>
          </a:p>
        </p:txBody>
      </p:sp>
      <p:sp>
        <p:nvSpPr>
          <p:cNvPr id="1565" name="Rectangle 2"/>
          <p:cNvSpPr txBox="1"/>
          <p:nvPr/>
        </p:nvSpPr>
        <p:spPr>
          <a:xfrm>
            <a:off x="577616" y="1602006"/>
            <a:ext cx="8520664" cy="2677656"/>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542925" lvl="1" indent="-85725" algn="r" defTabSz="457200" rtl="1">
              <a:defRPr sz="2800">
                <a:solidFill>
                  <a:schemeClr val="accent3">
                    <a:lumOff val="44000"/>
                  </a:schemeClr>
                </a:solidFill>
              </a:defRPr>
            </a:pPr>
            <a:r>
              <a:rPr dirty="0">
                <a:effectLst>
                  <a:glow rad="228600">
                    <a:schemeClr val="tx1">
                      <a:alpha val="81000"/>
                    </a:schemeClr>
                  </a:glow>
                </a:effectLst>
              </a:rPr>
              <a:t>الرعوية :</a:t>
            </a:r>
          </a:p>
          <a:p>
            <a:pPr marL="542925" indent="-542925" algn="r" defTabSz="457200" rtl="1">
              <a:buSzPct val="100000"/>
              <a:buAutoNum type="arabicParenBoth"/>
              <a:defRPr sz="2800">
                <a:solidFill>
                  <a:schemeClr val="accent3">
                    <a:lumOff val="44000"/>
                  </a:schemeClr>
                </a:solidFill>
              </a:defRPr>
            </a:pPr>
            <a:r>
              <a:rPr dirty="0" err="1">
                <a:effectLst>
                  <a:glow rad="228600">
                    <a:schemeClr val="tx1">
                      <a:alpha val="81000"/>
                    </a:schemeClr>
                  </a:glow>
                </a:effectLst>
              </a:rPr>
              <a:t>خاطب</a:t>
            </a:r>
            <a:r>
              <a:rPr dirty="0">
                <a:effectLst>
                  <a:glow rad="228600">
                    <a:schemeClr val="tx1">
                      <a:alpha val="81000"/>
                    </a:schemeClr>
                  </a:glow>
                </a:effectLst>
              </a:rPr>
              <a:t> </a:t>
            </a:r>
            <a:r>
              <a:rPr dirty="0" err="1">
                <a:effectLst>
                  <a:glow rad="228600">
                    <a:schemeClr val="tx1">
                      <a:alpha val="81000"/>
                    </a:schemeClr>
                  </a:glow>
                </a:effectLst>
              </a:rPr>
              <a:t>القادة</a:t>
            </a:r>
            <a:r>
              <a:rPr dirty="0">
                <a:effectLst>
                  <a:glow rad="228600">
                    <a:schemeClr val="tx1">
                      <a:alpha val="81000"/>
                    </a:schemeClr>
                  </a:glow>
                </a:effectLst>
              </a:rPr>
              <a:t> </a:t>
            </a:r>
            <a:r>
              <a:rPr dirty="0" err="1">
                <a:effectLst>
                  <a:glow rad="228600">
                    <a:schemeClr val="tx1">
                      <a:alpha val="81000"/>
                    </a:schemeClr>
                  </a:glow>
                </a:effectLst>
              </a:rPr>
              <a:t>بدل</a:t>
            </a:r>
            <a:r>
              <a:rPr dirty="0">
                <a:effectLst>
                  <a:glow rad="228600">
                    <a:schemeClr val="tx1">
                      <a:alpha val="81000"/>
                    </a:schemeClr>
                  </a:glow>
                </a:effectLst>
              </a:rPr>
              <a:t> </a:t>
            </a:r>
            <a:r>
              <a:rPr dirty="0" err="1">
                <a:effectLst>
                  <a:glow rad="228600">
                    <a:schemeClr val="tx1">
                      <a:alpha val="81000"/>
                    </a:schemeClr>
                  </a:glow>
                </a:effectLst>
              </a:rPr>
              <a:t>الكنائس</a:t>
            </a:r>
            <a:r>
              <a:rPr dirty="0">
                <a:effectLst>
                  <a:glow rad="228600">
                    <a:schemeClr val="tx1">
                      <a:alpha val="81000"/>
                    </a:schemeClr>
                  </a:glow>
                </a:effectLst>
              </a:rPr>
              <a:t>.</a:t>
            </a:r>
          </a:p>
          <a:p>
            <a:pPr marL="542925" indent="-542925" algn="r" defTabSz="457200" rtl="1">
              <a:buSzPct val="100000"/>
              <a:buAutoNum type="arabicParenBoth"/>
              <a:defRPr sz="2800">
                <a:solidFill>
                  <a:schemeClr val="accent3">
                    <a:lumOff val="44000"/>
                  </a:schemeClr>
                </a:solidFill>
              </a:defRPr>
            </a:pPr>
            <a:r>
              <a:rPr dirty="0" err="1">
                <a:effectLst>
                  <a:glow rad="228600">
                    <a:schemeClr val="tx1">
                      <a:alpha val="81000"/>
                    </a:schemeClr>
                  </a:glow>
                </a:effectLst>
              </a:rPr>
              <a:t>ركز</a:t>
            </a:r>
            <a:r>
              <a:rPr dirty="0">
                <a:effectLst>
                  <a:glow rad="228600">
                    <a:schemeClr val="tx1">
                      <a:alpha val="81000"/>
                    </a:schemeClr>
                  </a:glow>
                </a:effectLst>
              </a:rPr>
              <a:t> </a:t>
            </a:r>
            <a:r>
              <a:rPr dirty="0" err="1">
                <a:effectLst>
                  <a:glow rad="228600">
                    <a:schemeClr val="tx1">
                      <a:alpha val="81000"/>
                    </a:schemeClr>
                  </a:glow>
                </a:effectLst>
              </a:rPr>
              <a:t>على</a:t>
            </a:r>
            <a:r>
              <a:rPr dirty="0">
                <a:effectLst>
                  <a:glow rad="228600">
                    <a:schemeClr val="tx1">
                      <a:alpha val="81000"/>
                    </a:schemeClr>
                  </a:glow>
                </a:effectLst>
              </a:rPr>
              <a:t> </a:t>
            </a:r>
            <a:r>
              <a:rPr dirty="0" err="1">
                <a:effectLst>
                  <a:glow rad="228600">
                    <a:schemeClr val="tx1">
                      <a:alpha val="81000"/>
                    </a:schemeClr>
                  </a:glow>
                </a:effectLst>
              </a:rPr>
              <a:t>قضايا</a:t>
            </a:r>
            <a:r>
              <a:rPr dirty="0">
                <a:effectLst>
                  <a:glow rad="228600">
                    <a:schemeClr val="tx1">
                      <a:alpha val="81000"/>
                    </a:schemeClr>
                  </a:glow>
                </a:effectLst>
              </a:rPr>
              <a:t> </a:t>
            </a:r>
            <a:r>
              <a:rPr dirty="0" err="1">
                <a:effectLst>
                  <a:glow rad="228600">
                    <a:schemeClr val="tx1">
                      <a:alpha val="81000"/>
                    </a:schemeClr>
                  </a:glow>
                </a:effectLst>
              </a:rPr>
              <a:t>الكنيسة</a:t>
            </a:r>
            <a:r>
              <a:rPr dirty="0">
                <a:effectLst>
                  <a:glow rad="228600">
                    <a:schemeClr val="tx1">
                      <a:alpha val="81000"/>
                    </a:schemeClr>
                  </a:glow>
                </a:effectLst>
              </a:rPr>
              <a:t> </a:t>
            </a:r>
            <a:r>
              <a:rPr dirty="0" err="1">
                <a:effectLst>
                  <a:glow rad="228600">
                    <a:schemeClr val="tx1">
                      <a:alpha val="81000"/>
                    </a:schemeClr>
                  </a:glow>
                </a:effectLst>
              </a:rPr>
              <a:t>من</a:t>
            </a:r>
            <a:r>
              <a:rPr dirty="0">
                <a:effectLst>
                  <a:glow rad="228600">
                    <a:schemeClr val="tx1">
                      <a:alpha val="81000"/>
                    </a:schemeClr>
                  </a:glow>
                </a:effectLst>
              </a:rPr>
              <a:t> </a:t>
            </a:r>
            <a:r>
              <a:rPr dirty="0" err="1">
                <a:effectLst>
                  <a:glow rad="228600">
                    <a:schemeClr val="tx1">
                      <a:alpha val="81000"/>
                    </a:schemeClr>
                  </a:glow>
                </a:effectLst>
              </a:rPr>
              <a:t>وجهة</a:t>
            </a:r>
            <a:r>
              <a:rPr dirty="0">
                <a:effectLst>
                  <a:glow rad="228600">
                    <a:schemeClr val="tx1">
                      <a:alpha val="81000"/>
                    </a:schemeClr>
                  </a:glow>
                </a:effectLst>
              </a:rPr>
              <a:t> </a:t>
            </a:r>
            <a:r>
              <a:rPr dirty="0" err="1">
                <a:effectLst>
                  <a:glow rad="228600">
                    <a:schemeClr val="tx1">
                      <a:alpha val="81000"/>
                    </a:schemeClr>
                  </a:glow>
                </a:effectLst>
              </a:rPr>
              <a:t>نظر</a:t>
            </a:r>
            <a:r>
              <a:rPr dirty="0">
                <a:effectLst>
                  <a:glow rad="228600">
                    <a:schemeClr val="tx1">
                      <a:alpha val="81000"/>
                    </a:schemeClr>
                  </a:glow>
                </a:effectLst>
              </a:rPr>
              <a:t> </a:t>
            </a:r>
            <a:r>
              <a:rPr dirty="0" err="1">
                <a:effectLst>
                  <a:glow rad="228600">
                    <a:schemeClr val="tx1">
                      <a:alpha val="81000"/>
                    </a:schemeClr>
                  </a:glow>
                </a:effectLst>
              </a:rPr>
              <a:t>القائد</a:t>
            </a:r>
            <a:r>
              <a:rPr dirty="0">
                <a:effectLst>
                  <a:glow rad="228600">
                    <a:schemeClr val="tx1">
                      <a:alpha val="81000"/>
                    </a:schemeClr>
                  </a:glow>
                </a:effectLst>
              </a:rPr>
              <a:t>.</a:t>
            </a:r>
          </a:p>
          <a:p>
            <a:pPr marL="542925" indent="-542925" algn="r" defTabSz="457200" rtl="1">
              <a:buSzPct val="100000"/>
              <a:buAutoNum type="arabicParenBoth"/>
              <a:defRPr sz="2800">
                <a:solidFill>
                  <a:schemeClr val="accent3">
                    <a:lumOff val="44000"/>
                  </a:schemeClr>
                </a:solidFill>
              </a:defRPr>
            </a:pPr>
            <a:r>
              <a:rPr dirty="0" err="1">
                <a:effectLst>
                  <a:glow rad="228600">
                    <a:schemeClr val="tx1">
                      <a:alpha val="81000"/>
                    </a:schemeClr>
                  </a:glow>
                </a:effectLst>
              </a:rPr>
              <a:t>استخدم</a:t>
            </a:r>
            <a:r>
              <a:rPr dirty="0">
                <a:effectLst>
                  <a:glow rad="228600">
                    <a:schemeClr val="tx1">
                      <a:alpha val="81000"/>
                    </a:schemeClr>
                  </a:glow>
                </a:effectLst>
              </a:rPr>
              <a:t> </a:t>
            </a:r>
            <a:r>
              <a:rPr dirty="0" err="1">
                <a:effectLst>
                  <a:glow rad="228600">
                    <a:schemeClr val="tx1">
                      <a:alpha val="81000"/>
                    </a:schemeClr>
                  </a:glow>
                </a:effectLst>
              </a:rPr>
              <a:t>كلمات</a:t>
            </a:r>
            <a:r>
              <a:rPr dirty="0">
                <a:effectLst>
                  <a:glow rad="228600">
                    <a:schemeClr val="tx1">
                      <a:alpha val="81000"/>
                    </a:schemeClr>
                  </a:glow>
                </a:effectLst>
              </a:rPr>
              <a:t> </a:t>
            </a:r>
            <a:r>
              <a:rPr dirty="0" err="1">
                <a:effectLst>
                  <a:glow rad="228600">
                    <a:schemeClr val="tx1">
                      <a:alpha val="81000"/>
                    </a:schemeClr>
                  </a:glow>
                </a:effectLst>
              </a:rPr>
              <a:t>مختلفة</a:t>
            </a:r>
            <a:r>
              <a:rPr dirty="0">
                <a:effectLst>
                  <a:glow rad="228600">
                    <a:schemeClr val="tx1">
                      <a:alpha val="81000"/>
                    </a:schemeClr>
                  </a:glow>
                </a:effectLst>
              </a:rPr>
              <a:t> </a:t>
            </a:r>
            <a:r>
              <a:rPr dirty="0" err="1">
                <a:effectLst>
                  <a:glow rad="228600">
                    <a:schemeClr val="tx1">
                      <a:alpha val="81000"/>
                    </a:schemeClr>
                  </a:glow>
                </a:effectLst>
              </a:rPr>
              <a:t>عن</a:t>
            </a:r>
            <a:r>
              <a:rPr dirty="0">
                <a:effectLst>
                  <a:glow rad="228600">
                    <a:schemeClr val="tx1">
                      <a:alpha val="81000"/>
                    </a:schemeClr>
                  </a:glow>
                </a:effectLst>
              </a:rPr>
              <a:t> الرسائل </a:t>
            </a:r>
            <a:r>
              <a:rPr dirty="0" err="1">
                <a:effectLst>
                  <a:glow rad="228600">
                    <a:schemeClr val="tx1">
                      <a:alpha val="81000"/>
                    </a:schemeClr>
                  </a:glow>
                </a:effectLst>
              </a:rPr>
              <a:t>السابقة</a:t>
            </a:r>
            <a:r>
              <a:rPr dirty="0">
                <a:effectLst>
                  <a:glow rad="228600">
                    <a:schemeClr val="tx1">
                      <a:alpha val="81000"/>
                    </a:schemeClr>
                  </a:glow>
                </a:effectLst>
              </a:rPr>
              <a:t>.</a:t>
            </a:r>
          </a:p>
          <a:p>
            <a:pPr marL="542925" indent="-542925" algn="r" defTabSz="457200" rtl="1">
              <a:buSzPct val="100000"/>
              <a:buAutoNum type="arabicParenBoth"/>
              <a:defRPr sz="2800">
                <a:solidFill>
                  <a:schemeClr val="accent3">
                    <a:lumOff val="44000"/>
                  </a:schemeClr>
                </a:solidFill>
              </a:defRPr>
            </a:pPr>
            <a:r>
              <a:rPr dirty="0" err="1">
                <a:effectLst>
                  <a:glow rad="228600">
                    <a:schemeClr val="tx1">
                      <a:alpha val="81000"/>
                    </a:schemeClr>
                  </a:glow>
                </a:effectLst>
              </a:rPr>
              <a:t>أظهر</a:t>
            </a:r>
            <a:r>
              <a:rPr dirty="0">
                <a:effectLst>
                  <a:glow rad="228600">
                    <a:schemeClr val="tx1">
                      <a:alpha val="81000"/>
                    </a:schemeClr>
                  </a:glow>
                </a:effectLst>
              </a:rPr>
              <a:t> </a:t>
            </a:r>
            <a:r>
              <a:rPr dirty="0" err="1">
                <a:effectLst>
                  <a:glow rad="228600">
                    <a:schemeClr val="tx1">
                      <a:alpha val="81000"/>
                    </a:schemeClr>
                  </a:glow>
                </a:effectLst>
              </a:rPr>
              <a:t>قيادة</a:t>
            </a:r>
            <a:r>
              <a:rPr dirty="0">
                <a:effectLst>
                  <a:glow rad="228600">
                    <a:schemeClr val="tx1">
                      <a:alpha val="81000"/>
                    </a:schemeClr>
                  </a:glow>
                </a:effectLst>
              </a:rPr>
              <a:t> </a:t>
            </a:r>
            <a:r>
              <a:rPr dirty="0" err="1">
                <a:effectLst>
                  <a:glow rad="228600">
                    <a:schemeClr val="tx1">
                      <a:alpha val="81000"/>
                    </a:schemeClr>
                  </a:glow>
                </a:effectLst>
              </a:rPr>
              <a:t>الكنيسة</a:t>
            </a:r>
            <a:r>
              <a:rPr dirty="0">
                <a:effectLst>
                  <a:glow rad="228600">
                    <a:schemeClr val="tx1">
                      <a:alpha val="81000"/>
                    </a:schemeClr>
                  </a:glow>
                </a:effectLst>
              </a:rPr>
              <a:t> </a:t>
            </a:r>
            <a:r>
              <a:rPr dirty="0" err="1">
                <a:effectLst>
                  <a:glow rad="228600">
                    <a:schemeClr val="tx1">
                      <a:alpha val="81000"/>
                    </a:schemeClr>
                  </a:glow>
                </a:effectLst>
              </a:rPr>
              <a:t>الأكثر</a:t>
            </a:r>
            <a:r>
              <a:rPr dirty="0">
                <a:effectLst>
                  <a:glow rad="228600">
                    <a:schemeClr val="tx1">
                      <a:alpha val="81000"/>
                    </a:schemeClr>
                  </a:glow>
                </a:effectLst>
              </a:rPr>
              <a:t> </a:t>
            </a:r>
            <a:r>
              <a:rPr dirty="0" err="1">
                <a:effectLst>
                  <a:glow rad="228600">
                    <a:schemeClr val="tx1">
                      <a:alpha val="81000"/>
                    </a:schemeClr>
                  </a:glow>
                </a:effectLst>
              </a:rPr>
              <a:t>تطوراً</a:t>
            </a:r>
            <a:r>
              <a:rPr dirty="0">
                <a:effectLst>
                  <a:glow rad="228600">
                    <a:schemeClr val="tx1">
                      <a:alpha val="81000"/>
                    </a:schemeClr>
                  </a:glow>
                </a:effectLst>
              </a:rPr>
              <a:t>.</a:t>
            </a:r>
          </a:p>
          <a:p>
            <a:pPr marL="542925" indent="-542925" algn="r" defTabSz="457200" rtl="1">
              <a:buSzPct val="100000"/>
              <a:buAutoNum type="arabicParenBoth"/>
              <a:defRPr sz="2800">
                <a:solidFill>
                  <a:schemeClr val="accent3">
                    <a:lumOff val="44000"/>
                  </a:schemeClr>
                </a:solidFill>
              </a:defRPr>
            </a:pPr>
            <a:r>
              <a:rPr dirty="0" err="1">
                <a:effectLst>
                  <a:glow rad="228600">
                    <a:schemeClr val="tx1">
                      <a:alpha val="81000"/>
                    </a:schemeClr>
                  </a:glow>
                </a:effectLst>
              </a:rPr>
              <a:t>لديه</a:t>
            </a:r>
            <a:r>
              <a:rPr dirty="0">
                <a:effectLst>
                  <a:glow rad="228600">
                    <a:schemeClr val="tx1">
                      <a:alpha val="81000"/>
                    </a:schemeClr>
                  </a:glow>
                </a:effectLst>
              </a:rPr>
              <a:t> </a:t>
            </a:r>
            <a:r>
              <a:rPr dirty="0" err="1">
                <a:effectLst>
                  <a:glow rad="228600">
                    <a:schemeClr val="tx1">
                      <a:alpha val="81000"/>
                    </a:schemeClr>
                  </a:glow>
                </a:effectLst>
              </a:rPr>
              <a:t>اسلوب</a:t>
            </a:r>
            <a:r>
              <a:rPr dirty="0">
                <a:effectLst>
                  <a:glow rad="228600">
                    <a:schemeClr val="tx1">
                      <a:alpha val="81000"/>
                    </a:schemeClr>
                  </a:glow>
                </a:effectLst>
              </a:rPr>
              <a:t> </a:t>
            </a:r>
            <a:r>
              <a:rPr dirty="0" err="1">
                <a:effectLst>
                  <a:glow rad="228600">
                    <a:schemeClr val="tx1">
                      <a:alpha val="81000"/>
                    </a:schemeClr>
                  </a:glow>
                </a:effectLst>
              </a:rPr>
              <a:t>مختلف</a:t>
            </a:r>
            <a:r>
              <a:rPr dirty="0">
                <a:effectLst>
                  <a:glow rad="228600">
                    <a:schemeClr val="tx1">
                      <a:alpha val="81000"/>
                    </a:schemeClr>
                  </a:glow>
                </a:effectLst>
              </a:rPr>
              <a:t>.</a:t>
            </a:r>
          </a:p>
        </p:txBody>
      </p:sp>
      <p:sp>
        <p:nvSpPr>
          <p:cNvPr id="1566" name="Rectangle 2"/>
          <p:cNvSpPr txBox="1"/>
          <p:nvPr/>
        </p:nvSpPr>
        <p:spPr>
          <a:xfrm>
            <a:off x="729287" y="4642977"/>
            <a:ext cx="2589414" cy="523220"/>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marL="542925" indent="-542925" algn="ctr" defTabSz="457200">
              <a:defRPr sz="2800">
                <a:solidFill>
                  <a:schemeClr val="accent3">
                    <a:lumOff val="44000"/>
                  </a:schemeClr>
                </a:solidFill>
              </a:defRPr>
            </a:lvl1pPr>
          </a:lstStyle>
          <a:p>
            <a:r>
              <a:rPr dirty="0">
                <a:effectLst>
                  <a:glow rad="228600">
                    <a:schemeClr val="tx1">
                      <a:alpha val="81000"/>
                    </a:schemeClr>
                  </a:glow>
                </a:effectLst>
              </a:rPr>
              <a:t>الرسائل </a:t>
            </a:r>
            <a:r>
              <a:rPr dirty="0" err="1">
                <a:effectLst>
                  <a:glow rad="228600">
                    <a:schemeClr val="tx1">
                      <a:alpha val="81000"/>
                    </a:schemeClr>
                  </a:glow>
                </a:effectLst>
              </a:rPr>
              <a:t>السابقة</a:t>
            </a:r>
            <a:r>
              <a:rPr dirty="0">
                <a:effectLst>
                  <a:glow rad="228600">
                    <a:schemeClr val="tx1">
                      <a:alpha val="81000"/>
                    </a:schemeClr>
                  </a:glow>
                </a:effectLst>
              </a:rPr>
              <a:t>:</a:t>
            </a:r>
          </a:p>
        </p:txBody>
      </p:sp>
      <p:sp>
        <p:nvSpPr>
          <p:cNvPr id="1567" name="Rectangle 2"/>
          <p:cNvSpPr txBox="1"/>
          <p:nvPr/>
        </p:nvSpPr>
        <p:spPr>
          <a:xfrm>
            <a:off x="60484" y="5319963"/>
            <a:ext cx="1585478" cy="523220"/>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marL="542925" indent="-542925" algn="ctr" defTabSz="457200">
              <a:defRPr sz="2800">
                <a:solidFill>
                  <a:schemeClr val="accent3">
                    <a:lumOff val="44000"/>
                  </a:schemeClr>
                </a:solidFill>
              </a:defRPr>
            </a:lvl1pPr>
          </a:lstStyle>
          <a:p>
            <a:r>
              <a:rPr>
                <a:effectLst>
                  <a:glow rad="228600">
                    <a:schemeClr val="tx1">
                      <a:alpha val="81000"/>
                    </a:schemeClr>
                  </a:glow>
                </a:effectLst>
              </a:rPr>
              <a:t>عقيدة </a:t>
            </a:r>
          </a:p>
        </p:txBody>
      </p:sp>
      <p:sp>
        <p:nvSpPr>
          <p:cNvPr id="1568" name="Rectangle 2"/>
          <p:cNvSpPr txBox="1"/>
          <p:nvPr/>
        </p:nvSpPr>
        <p:spPr>
          <a:xfrm>
            <a:off x="2490670" y="5319964"/>
            <a:ext cx="1585477" cy="523220"/>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marL="542925" indent="-542925" algn="ctr" defTabSz="457200">
              <a:defRPr sz="2800">
                <a:solidFill>
                  <a:schemeClr val="accent3">
                    <a:lumOff val="44000"/>
                  </a:schemeClr>
                </a:solidFill>
              </a:defRPr>
            </a:lvl1pPr>
          </a:lstStyle>
          <a:p>
            <a:r>
              <a:rPr>
                <a:effectLst>
                  <a:glow rad="228600">
                    <a:schemeClr val="tx1">
                      <a:alpha val="81000"/>
                    </a:schemeClr>
                  </a:glow>
                </a:effectLst>
              </a:rPr>
              <a:t>ممارسات</a:t>
            </a:r>
          </a:p>
        </p:txBody>
      </p:sp>
      <p:sp>
        <p:nvSpPr>
          <p:cNvPr id="1569" name="Right Arrow 7"/>
          <p:cNvSpPr/>
          <p:nvPr/>
        </p:nvSpPr>
        <p:spPr>
          <a:xfrm>
            <a:off x="1803737" y="5461944"/>
            <a:ext cx="537248" cy="301435"/>
          </a:xfrm>
          <a:prstGeom prst="rightArrow">
            <a:avLst>
              <a:gd name="adj1" fmla="val 50000"/>
              <a:gd name="adj2" fmla="val 50000"/>
            </a:avLst>
          </a:prstGeom>
          <a:solidFill>
            <a:schemeClr val="accent3">
              <a:lumOff val="44000"/>
            </a:schemeClr>
          </a:solidFill>
          <a:ln w="25400">
            <a:solidFill>
              <a:srgbClr val="000000"/>
            </a:solidFill>
          </a:ln>
        </p:spPr>
        <p:txBody>
          <a:bodyPr lIns="45719" rIns="45719" anchor="ctr"/>
          <a:lstStyle/>
          <a:p>
            <a:pPr algn="ctr">
              <a:defRPr>
                <a:latin typeface="Calibri"/>
                <a:ea typeface="Calibri"/>
                <a:cs typeface="Calibri"/>
                <a:sym typeface="Calibri"/>
              </a:defRPr>
            </a:pPr>
            <a:endParaRPr/>
          </a:p>
        </p:txBody>
      </p:sp>
      <p:sp>
        <p:nvSpPr>
          <p:cNvPr id="1570" name="Rectangle 2"/>
          <p:cNvSpPr txBox="1"/>
          <p:nvPr/>
        </p:nvSpPr>
        <p:spPr>
          <a:xfrm>
            <a:off x="5402255" y="4620675"/>
            <a:ext cx="2589413" cy="523220"/>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marL="542925" indent="-542925" algn="ctr" defTabSz="457200">
              <a:defRPr sz="2800">
                <a:solidFill>
                  <a:schemeClr val="accent3">
                    <a:lumOff val="44000"/>
                  </a:schemeClr>
                </a:solidFill>
              </a:defRPr>
            </a:lvl1pPr>
          </a:lstStyle>
          <a:p>
            <a:r>
              <a:rPr dirty="0">
                <a:effectLst>
                  <a:glow rad="228600">
                    <a:schemeClr val="tx1">
                      <a:alpha val="81000"/>
                    </a:schemeClr>
                  </a:glow>
                </a:effectLst>
              </a:rPr>
              <a:t>الرسائل الرعوية:</a:t>
            </a:r>
          </a:p>
        </p:txBody>
      </p:sp>
      <p:sp>
        <p:nvSpPr>
          <p:cNvPr id="1571" name="Rectangle 2"/>
          <p:cNvSpPr txBox="1"/>
          <p:nvPr/>
        </p:nvSpPr>
        <p:spPr>
          <a:xfrm>
            <a:off x="5067854" y="5546670"/>
            <a:ext cx="3258215" cy="523220"/>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marL="9525" indent="-9525" algn="ctr" defTabSz="457200">
              <a:defRPr sz="2800">
                <a:solidFill>
                  <a:schemeClr val="accent3">
                    <a:lumOff val="44000"/>
                  </a:schemeClr>
                </a:solidFill>
              </a:defRPr>
            </a:lvl1pPr>
          </a:lstStyle>
          <a:p>
            <a:r>
              <a:rPr dirty="0" err="1">
                <a:effectLst>
                  <a:glow rad="228600">
                    <a:schemeClr val="tx1">
                      <a:alpha val="81000"/>
                    </a:schemeClr>
                  </a:glow>
                </a:effectLst>
              </a:rPr>
              <a:t>عقيدة</a:t>
            </a:r>
            <a:r>
              <a:rPr dirty="0">
                <a:effectLst>
                  <a:glow rad="228600">
                    <a:schemeClr val="tx1">
                      <a:alpha val="81000"/>
                    </a:schemeClr>
                  </a:glow>
                </a:effectLst>
              </a:rPr>
              <a:t>  &amp; </a:t>
            </a:r>
            <a:r>
              <a:rPr lang="en-US" dirty="0">
                <a:effectLst>
                  <a:glow rad="228600">
                    <a:schemeClr val="tx1">
                      <a:alpha val="81000"/>
                    </a:schemeClr>
                  </a:glow>
                </a:effectLst>
              </a:rPr>
              <a:t>  </a:t>
            </a:r>
            <a:r>
              <a:rPr dirty="0" err="1">
                <a:effectLst>
                  <a:glow rad="228600">
                    <a:schemeClr val="tx1">
                      <a:alpha val="81000"/>
                    </a:schemeClr>
                  </a:glow>
                </a:effectLst>
              </a:rPr>
              <a:t>ممارسات</a:t>
            </a:r>
            <a:endParaRPr dirty="0">
              <a:effectLst>
                <a:glow rad="228600">
                  <a:schemeClr val="tx1">
                    <a:alpha val="81000"/>
                  </a:schemeClr>
                </a:glow>
              </a:effectLs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565">
                                            <p:bg/>
                                          </p:spTgt>
                                        </p:tgtEl>
                                        <p:attrNameLst>
                                          <p:attrName>style.visibility</p:attrName>
                                        </p:attrNameLst>
                                      </p:cBhvr>
                                      <p:to>
                                        <p:strVal val="visible"/>
                                      </p:to>
                                    </p:set>
                                    <p:animEffect transition="in" filter="fade">
                                      <p:cBhvr>
                                        <p:cTn id="7" dur="500"/>
                                        <p:tgtEl>
                                          <p:spTgt spid="1565">
                                            <p:bg/>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p:tmAbs val="0"/>
                                  </p:iterate>
                                  <p:childTnLst>
                                    <p:set>
                                      <p:cBhvr>
                                        <p:cTn id="10" fill="hold"/>
                                        <p:tgtEl>
                                          <p:spTgt spid="1565">
                                            <p:txEl>
                                              <p:pRg st="0" end="0"/>
                                            </p:txEl>
                                          </p:spTgt>
                                        </p:tgtEl>
                                        <p:attrNameLst>
                                          <p:attrName>style.visibility</p:attrName>
                                        </p:attrNameLst>
                                      </p:cBhvr>
                                      <p:to>
                                        <p:strVal val="visible"/>
                                      </p:to>
                                    </p:set>
                                    <p:animEffect transition="in" filter="fade">
                                      <p:cBhvr>
                                        <p:cTn id="11" dur="500"/>
                                        <p:tgtEl>
                                          <p:spTgt spid="1565">
                                            <p:txEl>
                                              <p:pRg st="0" end="0"/>
                                            </p:txEl>
                                          </p:spTgt>
                                        </p:tgtEl>
                                      </p:cBhvr>
                                    </p:animEffect>
                                  </p:childTnLst>
                                </p:cTn>
                              </p:par>
                            </p:childTnLst>
                          </p:cTn>
                        </p:par>
                        <p:par>
                          <p:cTn id="12" fill="hold">
                            <p:stCondLst>
                              <p:cond delay="1000"/>
                            </p:stCondLst>
                            <p:childTnLst>
                              <p:par>
                                <p:cTn id="13" presetID="10" presetClass="entr" fill="hold" grpId="1" nodeType="afterEffect">
                                  <p:stCondLst>
                                    <p:cond delay="0"/>
                                  </p:stCondLst>
                                  <p:iterate>
                                    <p:tmAbs val="0"/>
                                  </p:iterate>
                                  <p:childTnLst>
                                    <p:set>
                                      <p:cBhvr>
                                        <p:cTn id="14" fill="hold"/>
                                        <p:tgtEl>
                                          <p:spTgt spid="1565">
                                            <p:txEl>
                                              <p:pRg st="1" end="1"/>
                                            </p:txEl>
                                          </p:spTgt>
                                        </p:tgtEl>
                                        <p:attrNameLst>
                                          <p:attrName>style.visibility</p:attrName>
                                        </p:attrNameLst>
                                      </p:cBhvr>
                                      <p:to>
                                        <p:strVal val="visible"/>
                                      </p:to>
                                    </p:set>
                                    <p:animEffect transition="in" filter="fade">
                                      <p:cBhvr>
                                        <p:cTn id="15" dur="500"/>
                                        <p:tgtEl>
                                          <p:spTgt spid="156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565">
                                            <p:txEl>
                                              <p:pRg st="2" end="2"/>
                                            </p:txEl>
                                          </p:spTgt>
                                        </p:tgtEl>
                                        <p:attrNameLst>
                                          <p:attrName>style.visibility</p:attrName>
                                        </p:attrNameLst>
                                      </p:cBhvr>
                                      <p:to>
                                        <p:strVal val="visible"/>
                                      </p:to>
                                    </p:set>
                                    <p:animEffect transition="in" filter="fade">
                                      <p:cBhvr>
                                        <p:cTn id="20" dur="500"/>
                                        <p:tgtEl>
                                          <p:spTgt spid="156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1565">
                                            <p:txEl>
                                              <p:pRg st="3" end="3"/>
                                            </p:txEl>
                                          </p:spTgt>
                                        </p:tgtEl>
                                        <p:attrNameLst>
                                          <p:attrName>style.visibility</p:attrName>
                                        </p:attrNameLst>
                                      </p:cBhvr>
                                      <p:to>
                                        <p:strVal val="visible"/>
                                      </p:to>
                                    </p:set>
                                    <p:animEffect transition="in" filter="fade">
                                      <p:cBhvr>
                                        <p:cTn id="25" dur="500"/>
                                        <p:tgtEl>
                                          <p:spTgt spid="156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1565">
                                            <p:txEl>
                                              <p:pRg st="4" end="4"/>
                                            </p:txEl>
                                          </p:spTgt>
                                        </p:tgtEl>
                                        <p:attrNameLst>
                                          <p:attrName>style.visibility</p:attrName>
                                        </p:attrNameLst>
                                      </p:cBhvr>
                                      <p:to>
                                        <p:strVal val="visible"/>
                                      </p:to>
                                    </p:set>
                                    <p:animEffect transition="in" filter="fade">
                                      <p:cBhvr>
                                        <p:cTn id="30" dur="500"/>
                                        <p:tgtEl>
                                          <p:spTgt spid="156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1" nodeType="clickEffect">
                                  <p:stCondLst>
                                    <p:cond delay="0"/>
                                  </p:stCondLst>
                                  <p:iterate>
                                    <p:tmAbs val="0"/>
                                  </p:iterate>
                                  <p:childTnLst>
                                    <p:set>
                                      <p:cBhvr>
                                        <p:cTn id="34" fill="hold"/>
                                        <p:tgtEl>
                                          <p:spTgt spid="1565">
                                            <p:txEl>
                                              <p:pRg st="5" end="5"/>
                                            </p:txEl>
                                          </p:spTgt>
                                        </p:tgtEl>
                                        <p:attrNameLst>
                                          <p:attrName>style.visibility</p:attrName>
                                        </p:attrNameLst>
                                      </p:cBhvr>
                                      <p:to>
                                        <p:strVal val="visible"/>
                                      </p:to>
                                    </p:set>
                                    <p:animEffect transition="in" filter="fade">
                                      <p:cBhvr>
                                        <p:cTn id="35" dur="500"/>
                                        <p:tgtEl>
                                          <p:spTgt spid="156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2" nodeType="clickEffect">
                                  <p:stCondLst>
                                    <p:cond delay="0"/>
                                  </p:stCondLst>
                                  <p:iterate>
                                    <p:tmAbs val="0"/>
                                  </p:iterate>
                                  <p:childTnLst>
                                    <p:set>
                                      <p:cBhvr>
                                        <p:cTn id="39" fill="hold"/>
                                        <p:tgtEl>
                                          <p:spTgt spid="1566"/>
                                        </p:tgtEl>
                                        <p:attrNameLst>
                                          <p:attrName>style.visibility</p:attrName>
                                        </p:attrNameLst>
                                      </p:cBhvr>
                                      <p:to>
                                        <p:strVal val="visible"/>
                                      </p:to>
                                    </p:set>
                                    <p:animEffect transition="in" filter="wipe(left)">
                                      <p:cBhvr>
                                        <p:cTn id="40" dur="500"/>
                                        <p:tgtEl>
                                          <p:spTgt spid="156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3" nodeType="clickEffect">
                                  <p:stCondLst>
                                    <p:cond delay="0"/>
                                  </p:stCondLst>
                                  <p:iterate>
                                    <p:tmAbs val="0"/>
                                  </p:iterate>
                                  <p:childTnLst>
                                    <p:set>
                                      <p:cBhvr>
                                        <p:cTn id="44" fill="hold"/>
                                        <p:tgtEl>
                                          <p:spTgt spid="1567"/>
                                        </p:tgtEl>
                                        <p:attrNameLst>
                                          <p:attrName>style.visibility</p:attrName>
                                        </p:attrNameLst>
                                      </p:cBhvr>
                                      <p:to>
                                        <p:strVal val="visible"/>
                                      </p:to>
                                    </p:set>
                                    <p:animEffect transition="in" filter="wipe(left)">
                                      <p:cBhvr>
                                        <p:cTn id="45" dur="500"/>
                                        <p:tgtEl>
                                          <p:spTgt spid="156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4" nodeType="clickEffect">
                                  <p:stCondLst>
                                    <p:cond delay="0"/>
                                  </p:stCondLst>
                                  <p:iterate>
                                    <p:tmAbs val="0"/>
                                  </p:iterate>
                                  <p:childTnLst>
                                    <p:set>
                                      <p:cBhvr>
                                        <p:cTn id="49" fill="hold"/>
                                        <p:tgtEl>
                                          <p:spTgt spid="1569"/>
                                        </p:tgtEl>
                                        <p:attrNameLst>
                                          <p:attrName>style.visibility</p:attrName>
                                        </p:attrNameLst>
                                      </p:cBhvr>
                                      <p:to>
                                        <p:strVal val="visible"/>
                                      </p:to>
                                    </p:set>
                                    <p:animEffect transition="in" filter="wipe(left)">
                                      <p:cBhvr>
                                        <p:cTn id="50" dur="500"/>
                                        <p:tgtEl>
                                          <p:spTgt spid="1569"/>
                                        </p:tgtEl>
                                      </p:cBhvr>
                                    </p:animEffect>
                                  </p:childTnLst>
                                </p:cTn>
                              </p:par>
                            </p:childTnLst>
                          </p:cTn>
                        </p:par>
                        <p:par>
                          <p:cTn id="51" fill="hold">
                            <p:stCondLst>
                              <p:cond delay="500"/>
                            </p:stCondLst>
                            <p:childTnLst>
                              <p:par>
                                <p:cTn id="52" presetID="22" presetClass="entr" presetSubtype="8" fill="hold" grpId="5" nodeType="afterEffect">
                                  <p:stCondLst>
                                    <p:cond delay="0"/>
                                  </p:stCondLst>
                                  <p:iterate>
                                    <p:tmAbs val="0"/>
                                  </p:iterate>
                                  <p:childTnLst>
                                    <p:set>
                                      <p:cBhvr>
                                        <p:cTn id="53" fill="hold"/>
                                        <p:tgtEl>
                                          <p:spTgt spid="1568"/>
                                        </p:tgtEl>
                                        <p:attrNameLst>
                                          <p:attrName>style.visibility</p:attrName>
                                        </p:attrNameLst>
                                      </p:cBhvr>
                                      <p:to>
                                        <p:strVal val="visible"/>
                                      </p:to>
                                    </p:set>
                                    <p:animEffect transition="in" filter="wipe(left)">
                                      <p:cBhvr>
                                        <p:cTn id="54" dur="500"/>
                                        <p:tgtEl>
                                          <p:spTgt spid="15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6" nodeType="clickEffect">
                                  <p:stCondLst>
                                    <p:cond delay="0"/>
                                  </p:stCondLst>
                                  <p:iterate>
                                    <p:tmAbs val="0"/>
                                  </p:iterate>
                                  <p:childTnLst>
                                    <p:set>
                                      <p:cBhvr>
                                        <p:cTn id="58" fill="hold"/>
                                        <p:tgtEl>
                                          <p:spTgt spid="1570"/>
                                        </p:tgtEl>
                                        <p:attrNameLst>
                                          <p:attrName>style.visibility</p:attrName>
                                        </p:attrNameLst>
                                      </p:cBhvr>
                                      <p:to>
                                        <p:strVal val="visible"/>
                                      </p:to>
                                    </p:set>
                                    <p:animEffect transition="in" filter="wipe(left)">
                                      <p:cBhvr>
                                        <p:cTn id="59" dur="500"/>
                                        <p:tgtEl>
                                          <p:spTgt spid="157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7" nodeType="clickEffect">
                                  <p:stCondLst>
                                    <p:cond delay="0"/>
                                  </p:stCondLst>
                                  <p:iterate>
                                    <p:tmAbs val="0"/>
                                  </p:iterate>
                                  <p:childTnLst>
                                    <p:set>
                                      <p:cBhvr>
                                        <p:cTn id="63" fill="hold"/>
                                        <p:tgtEl>
                                          <p:spTgt spid="1571"/>
                                        </p:tgtEl>
                                        <p:attrNameLst>
                                          <p:attrName>style.visibility</p:attrName>
                                        </p:attrNameLst>
                                      </p:cBhvr>
                                      <p:to>
                                        <p:strVal val="visible"/>
                                      </p:to>
                                    </p:set>
                                    <p:animEffect transition="in" filter="wipe(left)">
                                      <p:cBhvr>
                                        <p:cTn id="64" dur="500"/>
                                        <p:tgtEl>
                                          <p:spTgt spid="1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5" grpId="1" build="p" bldLvl="5" animBg="1" advAuto="0"/>
      <p:bldP spid="1566" grpId="2" animBg="1" advAuto="0"/>
      <p:bldP spid="1567" grpId="3" animBg="1" advAuto="0"/>
      <p:bldP spid="1568" grpId="5" animBg="1" advAuto="0"/>
      <p:bldP spid="1569" grpId="4" animBg="1" advAuto="0"/>
      <p:bldP spid="1570" grpId="6" animBg="1" advAuto="0"/>
      <p:bldP spid="1571" grpId="7"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75" name="Picture 2" descr="Picture 2"/>
          <p:cNvPicPr>
            <a:picLocks noChangeAspect="1"/>
          </p:cNvPicPr>
          <p:nvPr/>
        </p:nvPicPr>
        <p:blipFill>
          <a:blip r:embed="rId2"/>
          <a:stretch>
            <a:fillRect/>
          </a:stretch>
        </p:blipFill>
        <p:spPr>
          <a:xfrm>
            <a:off x="18934" y="1329049"/>
            <a:ext cx="9144001" cy="5541963"/>
          </a:xfrm>
          <a:prstGeom prst="rect">
            <a:avLst/>
          </a:prstGeom>
          <a:ln w="12700">
            <a:miter lim="400000"/>
          </a:ln>
        </p:spPr>
      </p:pic>
      <p:sp>
        <p:nvSpPr>
          <p:cNvPr id="1576" name="Title 1"/>
          <p:cNvSpPr txBox="1">
            <a:spLocks noGrp="1"/>
          </p:cNvSpPr>
          <p:nvPr>
            <p:ph type="title"/>
          </p:nvPr>
        </p:nvSpPr>
        <p:spPr>
          <a:xfrm>
            <a:off x="-18653" y="-27385"/>
            <a:ext cx="9162651" cy="1397998"/>
          </a:xfrm>
          <a:prstGeom prst="rect">
            <a:avLst/>
          </a:prstGeom>
          <a:solidFill>
            <a:srgbClr val="000000"/>
          </a:solidFill>
        </p:spPr>
        <p:txBody>
          <a:bodyPr/>
          <a:lstStyle/>
          <a:p>
            <a:pPr rtl="0">
              <a:defRPr sz="3600" b="1">
                <a:solidFill>
                  <a:schemeClr val="accent3">
                    <a:lumOff val="44000"/>
                  </a:schemeClr>
                </a:solidFill>
                <a:latin typeface="Arial"/>
                <a:ea typeface="Arial"/>
                <a:cs typeface="Arial"/>
                <a:sym typeface="Arial"/>
              </a:defRPr>
            </a:pPr>
            <a:r>
              <a:rPr dirty="0" err="1"/>
              <a:t>ماذا</a:t>
            </a:r>
            <a:r>
              <a:rPr dirty="0"/>
              <a:t> </a:t>
            </a:r>
            <a:r>
              <a:rPr dirty="0" err="1"/>
              <a:t>يهم</a:t>
            </a:r>
            <a:r>
              <a:rPr dirty="0"/>
              <a:t> </a:t>
            </a:r>
            <a:r>
              <a:rPr dirty="0" err="1"/>
              <a:t>العلماء</a:t>
            </a:r>
            <a:r>
              <a:rPr dirty="0"/>
              <a:t> </a:t>
            </a:r>
            <a:r>
              <a:rPr dirty="0" err="1"/>
              <a:t>بشأن</a:t>
            </a:r>
            <a:r>
              <a:rPr dirty="0"/>
              <a:t> </a:t>
            </a:r>
            <a:r>
              <a:rPr dirty="0" err="1">
                <a:solidFill>
                  <a:srgbClr val="FFFB00"/>
                </a:solidFill>
              </a:rPr>
              <a:t>كتابة</a:t>
            </a:r>
            <a:r>
              <a:rPr dirty="0"/>
              <a:t> الرسائل الرعوية </a:t>
            </a:r>
          </a:p>
        </p:txBody>
      </p:sp>
      <p:sp>
        <p:nvSpPr>
          <p:cNvPr id="1577" name="Rectangle 2"/>
          <p:cNvSpPr txBox="1"/>
          <p:nvPr/>
        </p:nvSpPr>
        <p:spPr>
          <a:xfrm>
            <a:off x="3208715" y="1563538"/>
            <a:ext cx="5833226" cy="4832092"/>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42925" indent="-542925" algn="r" defTabSz="457200" rtl="1">
              <a:buSzPct val="100000"/>
              <a:buAutoNum type="arabicParenBoth"/>
              <a:defRPr sz="2800">
                <a:solidFill>
                  <a:schemeClr val="accent3">
                    <a:lumOff val="44000"/>
                  </a:schemeClr>
                </a:solidFill>
                <a:effectLst>
                  <a:glow rad="228600">
                    <a:schemeClr val="tx1">
                      <a:alpha val="81000"/>
                    </a:schemeClr>
                  </a:glow>
                </a:effectLst>
              </a:defRPr>
            </a:lvl1pPr>
            <a:lvl2pPr marL="542925" lvl="1" indent="-85725" algn="r" defTabSz="457200" rtl="1">
              <a:defRPr sz="2800">
                <a:solidFill>
                  <a:schemeClr val="accent3">
                    <a:lumOff val="44000"/>
                  </a:schemeClr>
                </a:solidFill>
                <a:effectLst>
                  <a:glow rad="228600">
                    <a:schemeClr val="tx1">
                      <a:alpha val="81000"/>
                    </a:schemeClr>
                  </a:glow>
                </a:effectLst>
              </a:defRPr>
            </a:lvl2pPr>
          </a:lstStyle>
          <a:p>
            <a:r>
              <a:rPr dirty="0" err="1"/>
              <a:t>كان</a:t>
            </a:r>
            <a:r>
              <a:rPr dirty="0"/>
              <a:t> </a:t>
            </a:r>
            <a:r>
              <a:rPr dirty="0" err="1"/>
              <a:t>قانون</a:t>
            </a:r>
            <a:r>
              <a:rPr dirty="0"/>
              <a:t> </a:t>
            </a:r>
            <a:r>
              <a:rPr dirty="0" err="1"/>
              <a:t>مرقيون</a:t>
            </a:r>
            <a:r>
              <a:rPr dirty="0"/>
              <a:t> (١٧٠م) </a:t>
            </a:r>
            <a:r>
              <a:rPr dirty="0" err="1"/>
              <a:t>يحتوى</a:t>
            </a:r>
            <a:r>
              <a:rPr dirty="0"/>
              <a:t> </a:t>
            </a:r>
            <a:r>
              <a:rPr dirty="0" err="1"/>
              <a:t>على</a:t>
            </a:r>
            <a:r>
              <a:rPr dirty="0"/>
              <a:t> ١٠ </a:t>
            </a:r>
            <a:r>
              <a:rPr dirty="0" err="1"/>
              <a:t>رسائل</a:t>
            </a:r>
            <a:r>
              <a:rPr dirty="0"/>
              <a:t> </a:t>
            </a:r>
            <a:r>
              <a:rPr dirty="0" err="1"/>
              <a:t>بوليسية</a:t>
            </a:r>
            <a:r>
              <a:rPr dirty="0"/>
              <a:t> </a:t>
            </a:r>
            <a:r>
              <a:rPr dirty="0" err="1"/>
              <a:t>فقط</a:t>
            </a:r>
            <a:r>
              <a:rPr dirty="0"/>
              <a:t> (</a:t>
            </a:r>
            <a:r>
              <a:rPr dirty="0" err="1"/>
              <a:t>لكن</a:t>
            </a:r>
            <a:r>
              <a:rPr dirty="0"/>
              <a:t> </a:t>
            </a:r>
            <a:r>
              <a:rPr dirty="0" err="1"/>
              <a:t>مرقيون</a:t>
            </a:r>
            <a:r>
              <a:rPr dirty="0"/>
              <a:t> </a:t>
            </a:r>
            <a:r>
              <a:rPr dirty="0" err="1"/>
              <a:t>كان</a:t>
            </a:r>
            <a:r>
              <a:rPr dirty="0"/>
              <a:t> </a:t>
            </a:r>
            <a:r>
              <a:rPr dirty="0" err="1"/>
              <a:t>مهرطقاً</a:t>
            </a:r>
            <a:r>
              <a:rPr dirty="0"/>
              <a:t>).</a:t>
            </a:r>
            <a:endParaRPr lang="en-US" dirty="0"/>
          </a:p>
          <a:p>
            <a:endParaRPr dirty="0"/>
          </a:p>
          <a:p>
            <a:r>
              <a:rPr dirty="0" err="1"/>
              <a:t>هم</a:t>
            </a:r>
            <a:r>
              <a:rPr dirty="0"/>
              <a:t> </a:t>
            </a:r>
            <a:r>
              <a:rPr dirty="0" err="1"/>
              <a:t>غير</a:t>
            </a:r>
            <a:r>
              <a:rPr dirty="0"/>
              <a:t> </a:t>
            </a:r>
            <a:r>
              <a:rPr dirty="0" err="1"/>
              <a:t>موجودون</a:t>
            </a:r>
            <a:r>
              <a:rPr dirty="0"/>
              <a:t> </a:t>
            </a:r>
            <a:r>
              <a:rPr dirty="0" err="1"/>
              <a:t>من</a:t>
            </a:r>
            <a:r>
              <a:rPr dirty="0"/>
              <a:t> </a:t>
            </a:r>
            <a:r>
              <a:rPr dirty="0" err="1"/>
              <a:t>صفحة</a:t>
            </a:r>
            <a:r>
              <a:rPr dirty="0"/>
              <a:t> ٤٦ - </a:t>
            </a:r>
            <a:r>
              <a:rPr dirty="0" err="1"/>
              <a:t>وهذه</a:t>
            </a:r>
            <a:r>
              <a:rPr dirty="0"/>
              <a:t> </a:t>
            </a:r>
            <a:r>
              <a:rPr dirty="0" err="1"/>
              <a:t>واحدة</a:t>
            </a:r>
            <a:r>
              <a:rPr dirty="0"/>
              <a:t> </a:t>
            </a:r>
            <a:r>
              <a:rPr dirty="0" err="1"/>
              <a:t>من</a:t>
            </a:r>
            <a:r>
              <a:rPr dirty="0"/>
              <a:t> </a:t>
            </a:r>
            <a:r>
              <a:rPr dirty="0" err="1"/>
              <a:t>أقدم</a:t>
            </a:r>
            <a:r>
              <a:rPr dirty="0"/>
              <a:t> </a:t>
            </a:r>
            <a:r>
              <a:rPr dirty="0" err="1"/>
              <a:t>مخطوطات</a:t>
            </a:r>
            <a:r>
              <a:rPr dirty="0"/>
              <a:t> </a:t>
            </a:r>
            <a:r>
              <a:rPr dirty="0" err="1"/>
              <a:t>رسائل</a:t>
            </a:r>
            <a:r>
              <a:rPr dirty="0"/>
              <a:t> </a:t>
            </a:r>
            <a:r>
              <a:rPr dirty="0" err="1"/>
              <a:t>بولس</a:t>
            </a:r>
            <a:r>
              <a:rPr lang="en-US" dirty="0"/>
              <a:t> </a:t>
            </a:r>
            <a:r>
              <a:rPr dirty="0"/>
              <a:t>(</a:t>
            </a:r>
            <a:r>
              <a:rPr dirty="0" err="1"/>
              <a:t>لكننا</a:t>
            </a:r>
            <a:r>
              <a:rPr dirty="0"/>
              <a:t> </a:t>
            </a:r>
            <a:r>
              <a:rPr dirty="0" err="1"/>
              <a:t>لا</a:t>
            </a:r>
            <a:r>
              <a:rPr dirty="0"/>
              <a:t> </a:t>
            </a:r>
            <a:r>
              <a:rPr dirty="0" err="1"/>
              <a:t>نعرف</a:t>
            </a:r>
            <a:r>
              <a:rPr dirty="0"/>
              <a:t> </a:t>
            </a:r>
            <a:r>
              <a:rPr dirty="0" err="1"/>
              <a:t>لماذا</a:t>
            </a:r>
            <a:r>
              <a:rPr dirty="0"/>
              <a:t>).</a:t>
            </a:r>
          </a:p>
          <a:p>
            <a:endParaRPr dirty="0"/>
          </a:p>
          <a:p>
            <a:r>
              <a:rPr dirty="0" err="1"/>
              <a:t>لم</a:t>
            </a:r>
            <a:r>
              <a:rPr dirty="0"/>
              <a:t> </a:t>
            </a:r>
            <a:r>
              <a:rPr dirty="0" err="1"/>
              <a:t>يكن</a:t>
            </a:r>
            <a:r>
              <a:rPr dirty="0"/>
              <a:t> </a:t>
            </a:r>
            <a:r>
              <a:rPr dirty="0" err="1"/>
              <a:t>هناك</a:t>
            </a:r>
            <a:r>
              <a:rPr dirty="0"/>
              <a:t> </a:t>
            </a:r>
            <a:r>
              <a:rPr dirty="0" err="1"/>
              <a:t>شك</a:t>
            </a:r>
            <a:r>
              <a:rPr dirty="0"/>
              <a:t> </a:t>
            </a:r>
            <a:r>
              <a:rPr dirty="0" err="1"/>
              <a:t>في</a:t>
            </a:r>
            <a:r>
              <a:rPr dirty="0"/>
              <a:t> </a:t>
            </a:r>
            <a:r>
              <a:rPr dirty="0" err="1"/>
              <a:t>كتابة</a:t>
            </a:r>
            <a:r>
              <a:rPr dirty="0"/>
              <a:t> الرسائل الرعوية </a:t>
            </a:r>
            <a:r>
              <a:rPr dirty="0" err="1"/>
              <a:t>حتى</a:t>
            </a:r>
            <a:r>
              <a:rPr dirty="0"/>
              <a:t> </a:t>
            </a:r>
            <a:r>
              <a:rPr dirty="0" err="1"/>
              <a:t>القرن</a:t>
            </a:r>
            <a:r>
              <a:rPr dirty="0"/>
              <a:t> </a:t>
            </a:r>
            <a:r>
              <a:rPr dirty="0" err="1"/>
              <a:t>التاسع</a:t>
            </a:r>
            <a:r>
              <a:rPr dirty="0"/>
              <a:t> </a:t>
            </a:r>
            <a:r>
              <a:rPr dirty="0" err="1"/>
              <a:t>عشر</a:t>
            </a:r>
            <a:r>
              <a:rPr dirty="0"/>
              <a:t> ١٨٠٠ . ( </a:t>
            </a:r>
            <a:r>
              <a:rPr dirty="0" err="1"/>
              <a:t>لكن</a:t>
            </a:r>
            <a:r>
              <a:rPr dirty="0"/>
              <a:t> </a:t>
            </a:r>
            <a:r>
              <a:rPr dirty="0" err="1"/>
              <a:t>عندما</a:t>
            </a:r>
            <a:r>
              <a:rPr dirty="0"/>
              <a:t> </a:t>
            </a:r>
            <a:r>
              <a:rPr dirty="0" err="1"/>
              <a:t>حل</a:t>
            </a:r>
            <a:r>
              <a:rPr dirty="0"/>
              <a:t> </a:t>
            </a:r>
            <a:r>
              <a:rPr dirty="0" err="1"/>
              <a:t>النقاد</a:t>
            </a:r>
            <a:r>
              <a:rPr dirty="0"/>
              <a:t> </a:t>
            </a:r>
            <a:r>
              <a:rPr dirty="0" err="1"/>
              <a:t>محل</a:t>
            </a:r>
            <a:r>
              <a:rPr dirty="0"/>
              <a:t> </a:t>
            </a:r>
            <a:r>
              <a:rPr dirty="0" err="1"/>
              <a:t>النص</a:t>
            </a:r>
            <a:r>
              <a:rPr dirty="0"/>
              <a:t>)</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7">
                                            <p:txEl>
                                              <p:pRg st="0" end="0"/>
                                            </p:txEl>
                                          </p:spTgt>
                                        </p:tgtEl>
                                        <p:attrNameLst>
                                          <p:attrName>style.visibility</p:attrName>
                                        </p:attrNameLst>
                                      </p:cBhvr>
                                      <p:to>
                                        <p:strVal val="visible"/>
                                      </p:to>
                                    </p:set>
                                    <p:anim calcmode="lin" valueType="num">
                                      <p:cBhvr additive="base">
                                        <p:cTn id="7" dur="500" fill="hold"/>
                                        <p:tgtEl>
                                          <p:spTgt spid="15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77">
                                            <p:txEl>
                                              <p:pRg st="2" end="2"/>
                                            </p:txEl>
                                          </p:spTgt>
                                        </p:tgtEl>
                                        <p:attrNameLst>
                                          <p:attrName>style.visibility</p:attrName>
                                        </p:attrNameLst>
                                      </p:cBhvr>
                                      <p:to>
                                        <p:strVal val="visible"/>
                                      </p:to>
                                    </p:set>
                                    <p:anim calcmode="lin" valueType="num">
                                      <p:cBhvr additive="base">
                                        <p:cTn id="13" dur="500" fill="hold"/>
                                        <p:tgtEl>
                                          <p:spTgt spid="157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77">
                                            <p:txEl>
                                              <p:pRg st="4" end="4"/>
                                            </p:txEl>
                                          </p:spTgt>
                                        </p:tgtEl>
                                        <p:attrNameLst>
                                          <p:attrName>style.visibility</p:attrName>
                                        </p:attrNameLst>
                                      </p:cBhvr>
                                      <p:to>
                                        <p:strVal val="visible"/>
                                      </p:to>
                                    </p:set>
                                    <p:anim calcmode="lin" valueType="num">
                                      <p:cBhvr additive="base">
                                        <p:cTn id="19" dur="500" fill="hold"/>
                                        <p:tgtEl>
                                          <p:spTgt spid="157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9" name="Picture 6" descr="Picture 6"/>
          <p:cNvPicPr>
            <a:picLocks noChangeAspect="1"/>
          </p:cNvPicPr>
          <p:nvPr/>
        </p:nvPicPr>
        <p:blipFill>
          <a:blip r:embed="rId3"/>
          <a:stretch>
            <a:fillRect/>
          </a:stretch>
        </p:blipFill>
        <p:spPr>
          <a:xfrm>
            <a:off x="447085" y="1533995"/>
            <a:ext cx="2455980" cy="3278131"/>
          </a:xfrm>
          <a:prstGeom prst="rect">
            <a:avLst/>
          </a:prstGeom>
          <a:ln w="12700">
            <a:miter lim="400000"/>
          </a:ln>
        </p:spPr>
      </p:pic>
      <p:grpSp>
        <p:nvGrpSpPr>
          <p:cNvPr id="1582" name="Text Box 2"/>
          <p:cNvGrpSpPr/>
          <p:nvPr/>
        </p:nvGrpSpPr>
        <p:grpSpPr>
          <a:xfrm>
            <a:off x="447085" y="375913"/>
            <a:ext cx="8482632" cy="717173"/>
            <a:chOff x="0" y="0"/>
            <a:chExt cx="8482630" cy="717172"/>
          </a:xfrm>
        </p:grpSpPr>
        <p:sp>
          <p:nvSpPr>
            <p:cNvPr id="1580" name="Rectangle"/>
            <p:cNvSpPr/>
            <p:nvPr/>
          </p:nvSpPr>
          <p:spPr>
            <a:xfrm>
              <a:off x="-1" y="0"/>
              <a:ext cx="8482632" cy="717173"/>
            </a:xfrm>
            <a:prstGeom prst="rect">
              <a:avLst/>
            </a:prstGeom>
            <a:solidFill>
              <a:srgbClr val="000000"/>
            </a:solidFill>
            <a:ln w="12700" cap="flat">
              <a:noFill/>
              <a:miter lim="400000"/>
            </a:ln>
            <a:effectLst>
              <a:outerShdw blurRad="50800" dist="27940" dir="5400000" rotWithShape="0">
                <a:srgbClr val="000000">
                  <a:alpha val="32000"/>
                </a:srgbClr>
              </a:outerShdw>
            </a:effectLst>
          </p:spPr>
          <p:txBody>
            <a:bodyPr wrap="square" lIns="45719" tIns="45719" rIns="45719" bIns="45719" numCol="1" anchor="t">
              <a:noAutofit/>
            </a:bodyPr>
            <a:lstStyle/>
            <a:p>
              <a:pPr algn="ctr" defTabSz="457200">
                <a:lnSpc>
                  <a:spcPct val="107000"/>
                </a:lnSpc>
                <a:spcBef>
                  <a:spcPts val="600"/>
                </a:spcBef>
                <a:defRPr sz="3200">
                  <a:latin typeface="Calibri"/>
                  <a:ea typeface="Calibri"/>
                  <a:cs typeface="Calibri"/>
                  <a:sym typeface="Calibri"/>
                </a:defRPr>
              </a:pPr>
              <a:endParaRPr/>
            </a:p>
          </p:txBody>
        </p:sp>
        <p:sp>
          <p:nvSpPr>
            <p:cNvPr id="1581" name="الرسائل الرعوية"/>
            <p:cNvSpPr txBox="1"/>
            <p:nvPr/>
          </p:nvSpPr>
          <p:spPr>
            <a:xfrm>
              <a:off x="34289" y="0"/>
              <a:ext cx="8414052" cy="6234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t">
              <a:spAutoFit/>
            </a:bodyPr>
            <a:lstStyle>
              <a:lvl1pPr algn="ctr" defTabSz="457200" rtl="1">
                <a:lnSpc>
                  <a:spcPct val="107000"/>
                </a:lnSpc>
                <a:spcBef>
                  <a:spcPts val="600"/>
                </a:spcBef>
                <a:defRPr sz="4000">
                  <a:solidFill>
                    <a:schemeClr val="accent3">
                      <a:lumOff val="44000"/>
                    </a:schemeClr>
                  </a:solidFill>
                </a:defRPr>
              </a:lvl1pPr>
            </a:lstStyle>
            <a:p>
              <a:r>
                <a:rPr dirty="0"/>
                <a:t>الرسائل الرعوية</a:t>
              </a:r>
            </a:p>
          </p:txBody>
        </p:sp>
      </p:grpSp>
      <p:sp>
        <p:nvSpPr>
          <p:cNvPr id="1583" name="Text Box 2"/>
          <p:cNvSpPr txBox="1"/>
          <p:nvPr/>
        </p:nvSpPr>
        <p:spPr>
          <a:xfrm>
            <a:off x="481374" y="2367448"/>
            <a:ext cx="2244785" cy="52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90" tIns="34290" rIns="34290" bIns="34290">
            <a:spAutoFit/>
          </a:bodyPr>
          <a:lstStyle>
            <a:lvl1pPr algn="ctr" defTabSz="457200" rtl="1">
              <a:lnSpc>
                <a:spcPct val="107000"/>
              </a:lnSpc>
              <a:spcBef>
                <a:spcPts val="600"/>
              </a:spcBef>
              <a:defRPr sz="3200"/>
            </a:lvl1pPr>
          </a:lstStyle>
          <a:p>
            <a:r>
              <a:t>1 تيموثاوس</a:t>
            </a:r>
          </a:p>
        </p:txBody>
      </p:sp>
      <p:pic>
        <p:nvPicPr>
          <p:cNvPr id="1584" name="Picture 10" descr="Picture 10"/>
          <p:cNvPicPr>
            <a:picLocks noChangeAspect="1"/>
          </p:cNvPicPr>
          <p:nvPr/>
        </p:nvPicPr>
        <p:blipFill>
          <a:blip r:embed="rId3"/>
          <a:stretch>
            <a:fillRect/>
          </a:stretch>
        </p:blipFill>
        <p:spPr>
          <a:xfrm>
            <a:off x="3484793" y="1533995"/>
            <a:ext cx="2455981" cy="3278131"/>
          </a:xfrm>
          <a:prstGeom prst="rect">
            <a:avLst/>
          </a:prstGeom>
          <a:ln w="12700">
            <a:miter lim="400000"/>
          </a:ln>
        </p:spPr>
      </p:pic>
      <p:pic>
        <p:nvPicPr>
          <p:cNvPr id="1585" name="Picture 13" descr="Picture 13"/>
          <p:cNvPicPr>
            <a:picLocks noChangeAspect="1"/>
          </p:cNvPicPr>
          <p:nvPr/>
        </p:nvPicPr>
        <p:blipFill>
          <a:blip r:embed="rId3"/>
          <a:stretch>
            <a:fillRect/>
          </a:stretch>
        </p:blipFill>
        <p:spPr>
          <a:xfrm>
            <a:off x="6473735" y="1533995"/>
            <a:ext cx="2455981" cy="3278131"/>
          </a:xfrm>
          <a:prstGeom prst="rect">
            <a:avLst/>
          </a:prstGeom>
          <a:ln w="12700">
            <a:miter lim="400000"/>
          </a:ln>
        </p:spPr>
      </p:pic>
      <p:sp>
        <p:nvSpPr>
          <p:cNvPr id="1586" name="Text Box 2"/>
          <p:cNvSpPr txBox="1"/>
          <p:nvPr/>
        </p:nvSpPr>
        <p:spPr>
          <a:xfrm>
            <a:off x="6691464" y="2367448"/>
            <a:ext cx="2203963" cy="52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90" tIns="34290" rIns="34290" bIns="34290">
            <a:spAutoFit/>
          </a:bodyPr>
          <a:lstStyle>
            <a:lvl1pPr algn="ctr" defTabSz="457200" rtl="1">
              <a:lnSpc>
                <a:spcPct val="107000"/>
              </a:lnSpc>
              <a:spcBef>
                <a:spcPts val="600"/>
              </a:spcBef>
              <a:defRPr sz="3200"/>
            </a:lvl1pPr>
          </a:lstStyle>
          <a:p>
            <a:r>
              <a:t>2 تيموثاوس</a:t>
            </a:r>
          </a:p>
        </p:txBody>
      </p:sp>
      <p:sp>
        <p:nvSpPr>
          <p:cNvPr id="1587" name="Text Box 2"/>
          <p:cNvSpPr txBox="1"/>
          <p:nvPr/>
        </p:nvSpPr>
        <p:spPr>
          <a:xfrm>
            <a:off x="3606049" y="2367448"/>
            <a:ext cx="2300434" cy="52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90" tIns="34290" rIns="34290" bIns="34290">
            <a:spAutoFit/>
          </a:bodyPr>
          <a:lstStyle>
            <a:lvl1pPr algn="ctr" defTabSz="457200" rtl="1">
              <a:lnSpc>
                <a:spcPct val="107000"/>
              </a:lnSpc>
              <a:spcBef>
                <a:spcPts val="600"/>
              </a:spcBef>
              <a:defRPr sz="3200"/>
            </a:lvl1pPr>
          </a:lstStyle>
          <a:p>
            <a:r>
              <a:t>تيطس</a:t>
            </a:r>
          </a:p>
        </p:txBody>
      </p:sp>
      <p:sp>
        <p:nvSpPr>
          <p:cNvPr id="1588" name="Text Box 2"/>
          <p:cNvSpPr txBox="1"/>
          <p:nvPr/>
        </p:nvSpPr>
        <p:spPr>
          <a:xfrm>
            <a:off x="34290" y="5098641"/>
            <a:ext cx="9075420" cy="1483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90" tIns="34290" rIns="34290" bIns="34290">
            <a:spAutoFit/>
          </a:bodyPr>
          <a:lstStyle/>
          <a:p>
            <a:pPr algn="ctr" defTabSz="457200" rtl="1">
              <a:lnSpc>
                <a:spcPct val="107000"/>
              </a:lnSpc>
              <a:spcBef>
                <a:spcPts val="600"/>
              </a:spcBef>
              <a:defRPr sz="2800">
                <a:solidFill>
                  <a:schemeClr val="accent3">
                    <a:lumOff val="44000"/>
                  </a:schemeClr>
                </a:solidFill>
              </a:defRPr>
            </a:pPr>
            <a:r>
              <a:t>1 تيموثاوس = شخصية، طارئة، تركيز عقائدي</a:t>
            </a:r>
          </a:p>
          <a:p>
            <a:pPr algn="ctr" defTabSz="457200" rtl="1">
              <a:lnSpc>
                <a:spcPct val="107000"/>
              </a:lnSpc>
              <a:spcBef>
                <a:spcPts val="600"/>
              </a:spcBef>
              <a:defRPr sz="2800">
                <a:solidFill>
                  <a:schemeClr val="accent3">
                    <a:lumOff val="44000"/>
                  </a:schemeClr>
                </a:solidFill>
              </a:defRPr>
            </a:pPr>
            <a:r>
              <a:t>تيطس = طارئة أقل، تركيز تطبيقي</a:t>
            </a:r>
          </a:p>
          <a:p>
            <a:pPr algn="ctr" defTabSz="457200" rtl="1">
              <a:lnSpc>
                <a:spcPct val="107000"/>
              </a:lnSpc>
              <a:spcBef>
                <a:spcPts val="600"/>
              </a:spcBef>
              <a:defRPr sz="2800">
                <a:solidFill>
                  <a:schemeClr val="accent3">
                    <a:lumOff val="44000"/>
                  </a:schemeClr>
                </a:solidFill>
              </a:defRPr>
            </a:pPr>
            <a:r>
              <a:t>2 تيموثاوس = شخصية، طارئة، تركيز على الكلمة</a:t>
            </a:r>
          </a:p>
        </p:txBody>
      </p:sp>
      <p:sp>
        <p:nvSpPr>
          <p:cNvPr id="1589" name="Straight Arrow Connector 8"/>
          <p:cNvSpPr/>
          <p:nvPr/>
        </p:nvSpPr>
        <p:spPr>
          <a:xfrm>
            <a:off x="2883754" y="2614159"/>
            <a:ext cx="652045" cy="1"/>
          </a:xfrm>
          <a:prstGeom prst="line">
            <a:avLst/>
          </a:prstGeom>
          <a:ln w="76200">
            <a:solidFill>
              <a:schemeClr val="accent3">
                <a:lumOff val="44000"/>
              </a:schemeClr>
            </a:solidFill>
            <a:headEnd type="triangle"/>
            <a:tailEnd type="triangle"/>
          </a:ln>
        </p:spPr>
        <p:txBody>
          <a:bodyPr lIns="45719" rIns="45719" anchor="ctr"/>
          <a:lstStyle/>
          <a:p>
            <a:endParaRPr/>
          </a:p>
        </p:txBody>
      </p:sp>
      <p:sp>
        <p:nvSpPr>
          <p:cNvPr id="1590" name="Straight Arrow Connector 17"/>
          <p:cNvSpPr/>
          <p:nvPr/>
        </p:nvSpPr>
        <p:spPr>
          <a:xfrm>
            <a:off x="5874927" y="2614159"/>
            <a:ext cx="652045" cy="1"/>
          </a:xfrm>
          <a:prstGeom prst="line">
            <a:avLst/>
          </a:prstGeom>
          <a:ln w="76200">
            <a:solidFill>
              <a:schemeClr val="accent3">
                <a:lumOff val="44000"/>
              </a:schemeClr>
            </a:solidFill>
            <a:headEnd type="triangle"/>
            <a:tailEnd type="triangle"/>
          </a:ln>
        </p:spPr>
        <p:txBody>
          <a:bodyPr lIns="45719" rIns="45719"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589"/>
                                        </p:tgtEl>
                                        <p:attrNameLst>
                                          <p:attrName>style.visibility</p:attrName>
                                        </p:attrNameLst>
                                      </p:cBhvr>
                                      <p:to>
                                        <p:strVal val="visible"/>
                                      </p:to>
                                    </p:set>
                                    <p:animEffect transition="in" filter="fade">
                                      <p:cBhvr>
                                        <p:cTn id="7" dur="500"/>
                                        <p:tgtEl>
                                          <p:spTgt spid="1589"/>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1590"/>
                                        </p:tgtEl>
                                        <p:attrNameLst>
                                          <p:attrName>style.visibility</p:attrName>
                                        </p:attrNameLst>
                                      </p:cBhvr>
                                      <p:to>
                                        <p:strVal val="visible"/>
                                      </p:to>
                                    </p:set>
                                    <p:animEffect transition="in" filter="fade">
                                      <p:cBhvr>
                                        <p:cTn id="11" dur="500"/>
                                        <p:tgtEl>
                                          <p:spTgt spid="159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1588"/>
                                        </p:tgtEl>
                                        <p:attrNameLst>
                                          <p:attrName>style.visibility</p:attrName>
                                        </p:attrNameLst>
                                      </p:cBhvr>
                                      <p:to>
                                        <p:strVal val="visible"/>
                                      </p:to>
                                    </p:set>
                                    <p:animEffect transition="in" filter="fade">
                                      <p:cBhvr>
                                        <p:cTn id="16" dur="500"/>
                                        <p:tgtEl>
                                          <p:spTgt spid="1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 grpId="3" animBg="1" advAuto="0"/>
      <p:bldP spid="1589" grpId="1" animBg="1" advAuto="0"/>
      <p:bldP spid="1590"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6" name="Group 2"/>
          <p:cNvGrpSpPr/>
          <p:nvPr/>
        </p:nvGrpSpPr>
        <p:grpSpPr>
          <a:xfrm>
            <a:off x="457200" y="0"/>
            <a:ext cx="8221664" cy="6858000"/>
            <a:chOff x="0" y="0"/>
            <a:chExt cx="8221663" cy="6858000"/>
          </a:xfrm>
        </p:grpSpPr>
        <p:pic>
          <p:nvPicPr>
            <p:cNvPr id="1594" name="Picture 3" descr="Picture 3"/>
            <p:cNvPicPr>
              <a:picLocks noChangeAspect="1"/>
            </p:cNvPicPr>
            <p:nvPr/>
          </p:nvPicPr>
          <p:blipFill>
            <a:blip r:embed="rId3"/>
            <a:stretch>
              <a:fillRect/>
            </a:stretch>
          </p:blipFill>
          <p:spPr>
            <a:xfrm>
              <a:off x="0" y="0"/>
              <a:ext cx="8221664" cy="6858000"/>
            </a:xfrm>
            <a:prstGeom prst="rect">
              <a:avLst/>
            </a:prstGeom>
            <a:ln w="76200" cap="flat">
              <a:solidFill>
                <a:srgbClr val="0066FF"/>
              </a:solidFill>
              <a:prstDash val="solid"/>
              <a:miter lim="800000"/>
            </a:ln>
            <a:effectLst/>
          </p:spPr>
        </p:pic>
        <p:sp>
          <p:nvSpPr>
            <p:cNvPr id="1595" name="Rectangle 4"/>
            <p:cNvSpPr/>
            <p:nvPr/>
          </p:nvSpPr>
          <p:spPr>
            <a:xfrm>
              <a:off x="516650" y="2832286"/>
              <a:ext cx="406971" cy="369795"/>
            </a:xfrm>
            <a:prstGeom prst="rect">
              <a:avLst/>
            </a:prstGeom>
            <a:solidFill>
              <a:srgbClr val="3973D6"/>
            </a:solidFill>
            <a:ln w="12700" cap="flat">
              <a:noFill/>
              <a:miter lim="400000"/>
            </a:ln>
            <a:effectLst/>
          </p:spPr>
          <p:txBody>
            <a:bodyPr wrap="square" lIns="45719" tIns="45719" rIns="45719" bIns="45719" numCol="1" anchor="ctr">
              <a:noAutofit/>
            </a:bodyPr>
            <a:lstStyle/>
            <a:p>
              <a:pPr>
                <a:defRPr sz="2000" b="0"/>
              </a:pPr>
              <a:endParaRPr/>
            </a:p>
          </p:txBody>
        </p:sp>
      </p:grpSp>
      <p:sp>
        <p:nvSpPr>
          <p:cNvPr id="1597" name="Text Box 9"/>
          <p:cNvSpPr txBox="1"/>
          <p:nvPr/>
        </p:nvSpPr>
        <p:spPr>
          <a:xfrm>
            <a:off x="457200" y="3352799"/>
            <a:ext cx="6705600" cy="939165"/>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rtl="1">
              <a:spcBef>
                <a:spcPts val="1200"/>
              </a:spcBef>
              <a:defRPr sz="2000">
                <a:solidFill>
                  <a:schemeClr val="accent3">
                    <a:lumOff val="44000"/>
                  </a:schemeClr>
                </a:solidFill>
              </a:defRPr>
            </a:pPr>
            <a:r>
              <a:rPr b="0">
                <a:latin typeface="ＭＳ Ｐゴシック"/>
                <a:ea typeface="ＭＳ Ｐゴシック"/>
                <a:cs typeface="ＭＳ Ｐゴシック"/>
                <a:sym typeface="ＭＳ Ｐゴシック"/>
              </a:rPr>
              <a:t>أورشليم </a:t>
            </a:r>
            <a:r>
              <a:t>(47 </a:t>
            </a:r>
            <a:r>
              <a:rPr b="0">
                <a:latin typeface="ＭＳ Ｐゴシック"/>
                <a:ea typeface="ＭＳ Ｐゴシック"/>
                <a:cs typeface="ＭＳ Ｐゴシック"/>
                <a:sym typeface="ＭＳ Ｐゴシック"/>
              </a:rPr>
              <a:t>م</a:t>
            </a:r>
            <a:r>
              <a:t>)</a:t>
            </a:r>
          </a:p>
          <a:p>
            <a:pPr algn="r" rtl="1">
              <a:spcBef>
                <a:spcPts val="1200"/>
              </a:spcBef>
              <a:defRPr sz="2000">
                <a:solidFill>
                  <a:schemeClr val="accent3">
                    <a:lumOff val="44000"/>
                  </a:schemeClr>
                </a:solidFill>
              </a:defRPr>
            </a:pPr>
            <a:r>
              <a:rPr b="0">
                <a:latin typeface="ＭＳ Ｐゴシック"/>
                <a:ea typeface="ＭＳ Ｐゴシック"/>
                <a:cs typeface="ＭＳ Ｐゴシック"/>
                <a:sym typeface="ＭＳ Ｐゴシック"/>
              </a:rPr>
              <a:t>اعمال ١١ </a:t>
            </a:r>
            <a:r>
              <a:t>: </a:t>
            </a:r>
            <a:r>
              <a:rPr b="0">
                <a:latin typeface="ＭＳ Ｐゴシック"/>
                <a:ea typeface="ＭＳ Ｐゴシック"/>
                <a:cs typeface="ＭＳ Ｐゴシック"/>
                <a:sym typeface="ＭＳ Ｐゴシック"/>
              </a:rPr>
              <a:t>٣٠ فَفَعَلُوا ذَلِكَ مُرْسِلِينَ إِلَى الْمَشَايِخِ بِيَدِ بَرْنَابَا وَشَاوُلَ</a:t>
            </a:r>
            <a:r>
              <a:rPr>
                <a:latin typeface="Engravers MT"/>
                <a:ea typeface="Engravers MT"/>
                <a:cs typeface="Engravers MT"/>
                <a:sym typeface="Engravers MT"/>
              </a:rPr>
              <a:t>.</a:t>
            </a:r>
            <a:r>
              <a:t> </a:t>
            </a:r>
          </a:p>
        </p:txBody>
      </p:sp>
      <p:sp>
        <p:nvSpPr>
          <p:cNvPr id="1598" name="Text Box 10"/>
          <p:cNvSpPr txBox="1"/>
          <p:nvPr/>
        </p:nvSpPr>
        <p:spPr>
          <a:xfrm>
            <a:off x="457200" y="3733799"/>
            <a:ext cx="6705600" cy="1151650"/>
          </a:xfrm>
          <a:prstGeom prst="rect">
            <a:avLst/>
          </a:prstGeom>
          <a:solidFill>
            <a:srgbClr val="61412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rtl="1">
              <a:spcBef>
                <a:spcPts val="1200"/>
              </a:spcBef>
              <a:defRPr sz="2000">
                <a:solidFill>
                  <a:schemeClr val="accent3">
                    <a:lumOff val="44000"/>
                  </a:schemeClr>
                </a:solidFill>
              </a:defRPr>
            </a:pPr>
            <a:r>
              <a:rPr b="0">
                <a:latin typeface="ＭＳ Ｐゴシック"/>
                <a:ea typeface="ＭＳ Ｐゴシック"/>
                <a:cs typeface="ＭＳ Ｐゴシック"/>
                <a:sym typeface="ＭＳ Ｐゴシック"/>
              </a:rPr>
              <a:t>أفسس </a:t>
            </a:r>
            <a:r>
              <a:t>(57 </a:t>
            </a:r>
            <a:r>
              <a:rPr b="0">
                <a:latin typeface="ＭＳ Ｐゴシック"/>
                <a:ea typeface="ＭＳ Ｐゴシック"/>
                <a:cs typeface="ＭＳ Ｐゴシック"/>
                <a:sym typeface="ＭＳ Ｐゴシック"/>
              </a:rPr>
              <a:t>م</a:t>
            </a:r>
            <a:r>
              <a:t>)</a:t>
            </a:r>
          </a:p>
          <a:p>
            <a:pPr algn="r" rtl="1">
              <a:defRPr sz="2000">
                <a:solidFill>
                  <a:schemeClr val="accent3">
                    <a:lumOff val="44000"/>
                  </a:schemeClr>
                </a:solidFill>
              </a:defRPr>
            </a:pPr>
            <a:r>
              <a:rPr b="0">
                <a:latin typeface="ＭＳ Ｐゴシック"/>
                <a:ea typeface="ＭＳ Ｐゴシック"/>
                <a:cs typeface="ＭＳ Ｐゴシック"/>
                <a:sym typeface="ＭＳ Ｐゴシック"/>
              </a:rPr>
              <a:t>اعمال ٢٠ </a:t>
            </a:r>
            <a:r>
              <a:t>: </a:t>
            </a:r>
            <a:r>
              <a:rPr b="0">
                <a:latin typeface="ＭＳ Ｐゴシック"/>
                <a:ea typeface="ＭＳ Ｐゴシック"/>
                <a:cs typeface="ＭＳ Ｐゴシック"/>
                <a:sym typeface="ＭＳ Ｐゴシック"/>
              </a:rPr>
              <a:t>١٧</a:t>
            </a:r>
            <a:endParaRPr>
              <a:solidFill>
                <a:srgbClr val="919191"/>
              </a:solidFill>
              <a:latin typeface="Engravers MT"/>
              <a:ea typeface="Engravers MT"/>
              <a:cs typeface="Engravers MT"/>
              <a:sym typeface="Engravers MT"/>
            </a:endParaRPr>
          </a:p>
          <a:p>
            <a:pPr algn="r" rtl="1">
              <a:defRPr sz="2000">
                <a:solidFill>
                  <a:schemeClr val="accent3">
                    <a:lumOff val="44000"/>
                  </a:schemeClr>
                </a:solidFill>
              </a:defRPr>
            </a:pPr>
            <a:r>
              <a:rPr b="0">
                <a:latin typeface="ＭＳ Ｐゴシック"/>
                <a:ea typeface="ＭＳ Ｐゴシック"/>
                <a:cs typeface="ＭＳ Ｐゴシック"/>
                <a:sym typeface="ＭＳ Ｐゴシック"/>
              </a:rPr>
              <a:t>١٧ وَمِنْ مِيلِيتُسَ أَرْسَلَ إِلَى أَفَسُسَ وَاسْتَدْعَى قُسُوسَ الْكَنِيسَةِ</a:t>
            </a:r>
            <a:r>
              <a:t>. </a:t>
            </a:r>
          </a:p>
        </p:txBody>
      </p:sp>
      <p:sp>
        <p:nvSpPr>
          <p:cNvPr id="1599" name="Text Box 11"/>
          <p:cNvSpPr txBox="1"/>
          <p:nvPr/>
        </p:nvSpPr>
        <p:spPr>
          <a:xfrm>
            <a:off x="457200" y="4098925"/>
            <a:ext cx="6705600" cy="1516535"/>
          </a:xfrm>
          <a:prstGeom prst="rect">
            <a:avLst/>
          </a:prstGeom>
          <a:solidFill>
            <a:srgbClr val="00008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rtl="1">
              <a:spcBef>
                <a:spcPts val="1200"/>
              </a:spcBef>
              <a:defRPr sz="2000">
                <a:solidFill>
                  <a:schemeClr val="accent3">
                    <a:lumOff val="44000"/>
                  </a:schemeClr>
                </a:solidFill>
              </a:defRPr>
            </a:pPr>
            <a:r>
              <a:rPr b="0">
                <a:latin typeface="ＭＳ Ｐゴシック"/>
                <a:ea typeface="ＭＳ Ｐゴシック"/>
                <a:cs typeface="ＭＳ Ｐゴシック"/>
                <a:sym typeface="ＭＳ Ｐゴシック"/>
              </a:rPr>
              <a:t>غلاطية </a:t>
            </a:r>
            <a:r>
              <a:t>(48 </a:t>
            </a:r>
            <a:r>
              <a:rPr b="0">
                <a:latin typeface="ＭＳ Ｐゴシック"/>
                <a:ea typeface="ＭＳ Ｐゴシック"/>
                <a:cs typeface="ＭＳ Ｐゴシック"/>
                <a:sym typeface="ＭＳ Ｐゴシック"/>
              </a:rPr>
              <a:t>م</a:t>
            </a:r>
            <a:r>
              <a:t>)</a:t>
            </a:r>
          </a:p>
          <a:p>
            <a:pPr algn="r" rtl="1">
              <a:defRPr sz="2000">
                <a:solidFill>
                  <a:schemeClr val="accent3">
                    <a:lumOff val="44000"/>
                  </a:schemeClr>
                </a:solidFill>
                <a:latin typeface="Engravers MT"/>
                <a:ea typeface="Engravers MT"/>
                <a:cs typeface="Engravers MT"/>
                <a:sym typeface="Engravers MT"/>
              </a:defRPr>
            </a:pPr>
            <a:r>
              <a:rPr b="0">
                <a:latin typeface="ＭＳ Ｐゴシック"/>
                <a:ea typeface="ＭＳ Ｐゴシック"/>
                <a:cs typeface="ＭＳ Ｐゴシック"/>
                <a:sym typeface="ＭＳ Ｐゴシック"/>
              </a:rPr>
              <a:t>اعمال ١٤ </a:t>
            </a:r>
            <a:r>
              <a:t>: </a:t>
            </a:r>
            <a:r>
              <a:rPr b="0">
                <a:latin typeface="ＭＳ Ｐゴシック"/>
                <a:ea typeface="ＭＳ Ｐゴシック"/>
                <a:cs typeface="ＭＳ Ｐゴシック"/>
                <a:sym typeface="ＭＳ Ｐゴシック"/>
              </a:rPr>
              <a:t>٢٣</a:t>
            </a:r>
            <a:endParaRPr>
              <a:solidFill>
                <a:srgbClr val="919191"/>
              </a:solidFill>
            </a:endParaRPr>
          </a:p>
          <a:p>
            <a:pPr algn="r" rtl="1">
              <a:defRPr sz="2000">
                <a:solidFill>
                  <a:schemeClr val="accent3">
                    <a:lumOff val="44000"/>
                  </a:schemeClr>
                </a:solidFill>
                <a:latin typeface="Engravers MT"/>
                <a:ea typeface="Engravers MT"/>
                <a:cs typeface="Engravers MT"/>
                <a:sym typeface="Engravers MT"/>
              </a:defRPr>
            </a:pPr>
            <a:r>
              <a:rPr b="0">
                <a:latin typeface="ＭＳ Ｐゴシック"/>
                <a:ea typeface="ＭＳ Ｐゴシック"/>
                <a:cs typeface="ＭＳ Ｐゴシック"/>
                <a:sym typeface="ＭＳ Ｐゴシック"/>
              </a:rPr>
              <a:t>٢٣ وَانْتَخَبَا لَهُمْ قُسُوساً فِي كُلِّ كَنِيسَةٍ ثُمَّ صَلَّيَا بِأَصْوَامٍ وَاسْتَوْدَعَاهُمْ لِلرَّبِّ الَّذِي كَانُوا قَدْ آمَنُوا بِهِ</a:t>
            </a:r>
            <a:r>
              <a:t>. </a:t>
            </a:r>
          </a:p>
        </p:txBody>
      </p:sp>
      <p:sp>
        <p:nvSpPr>
          <p:cNvPr id="1600" name="Text Box 12"/>
          <p:cNvSpPr txBox="1"/>
          <p:nvPr/>
        </p:nvSpPr>
        <p:spPr>
          <a:xfrm>
            <a:off x="467543" y="4479925"/>
            <a:ext cx="6705601" cy="1516535"/>
          </a:xfrm>
          <a:prstGeom prst="rect">
            <a:avLst/>
          </a:prstGeom>
          <a:solidFill>
            <a:srgbClr val="FC012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rtl="1">
              <a:spcBef>
                <a:spcPts val="1200"/>
              </a:spcBef>
              <a:defRPr sz="2000">
                <a:solidFill>
                  <a:schemeClr val="accent3">
                    <a:lumOff val="44000"/>
                  </a:schemeClr>
                </a:solidFill>
              </a:defRPr>
            </a:pPr>
            <a:r>
              <a:rPr b="0">
                <a:latin typeface="ＭＳ Ｐゴシック"/>
                <a:ea typeface="ＭＳ Ｐゴシック"/>
                <a:cs typeface="ＭＳ Ｐゴシック"/>
                <a:sym typeface="ＭＳ Ｐゴシック"/>
              </a:rPr>
              <a:t>كريت </a:t>
            </a:r>
            <a:r>
              <a:t>(66 </a:t>
            </a:r>
            <a:r>
              <a:rPr b="0">
                <a:latin typeface="ＭＳ Ｐゴシック"/>
                <a:ea typeface="ＭＳ Ｐゴシック"/>
                <a:cs typeface="ＭＳ Ｐゴシック"/>
                <a:sym typeface="ＭＳ Ｐゴシック"/>
              </a:rPr>
              <a:t>م</a:t>
            </a:r>
            <a:r>
              <a:t>)</a:t>
            </a:r>
          </a:p>
          <a:p>
            <a:pPr algn="r" rtl="1">
              <a:defRPr sz="2000">
                <a:solidFill>
                  <a:schemeClr val="accent3">
                    <a:lumOff val="44000"/>
                  </a:schemeClr>
                </a:solidFill>
              </a:defRPr>
            </a:pPr>
            <a:r>
              <a:rPr b="0">
                <a:latin typeface="ＭＳ Ｐゴシック"/>
                <a:ea typeface="ＭＳ Ｐゴシック"/>
                <a:cs typeface="ＭＳ Ｐゴシック"/>
                <a:sym typeface="ＭＳ Ｐゴシック"/>
              </a:rPr>
              <a:t>تيطس ١ </a:t>
            </a:r>
            <a:r>
              <a:t>: </a:t>
            </a:r>
            <a:r>
              <a:rPr b="0">
                <a:latin typeface="ＭＳ Ｐゴシック"/>
                <a:ea typeface="ＭＳ Ｐゴシック"/>
                <a:cs typeface="ＭＳ Ｐゴシック"/>
                <a:sym typeface="ＭＳ Ｐゴシック"/>
              </a:rPr>
              <a:t>٥</a:t>
            </a:r>
            <a:endParaRPr>
              <a:solidFill>
                <a:srgbClr val="919191"/>
              </a:solidFill>
              <a:latin typeface="Engravers MT"/>
              <a:ea typeface="Engravers MT"/>
              <a:cs typeface="Engravers MT"/>
              <a:sym typeface="Engravers MT"/>
            </a:endParaRPr>
          </a:p>
          <a:p>
            <a:pPr algn="r" rtl="1">
              <a:defRPr sz="2000">
                <a:solidFill>
                  <a:schemeClr val="accent3">
                    <a:lumOff val="44000"/>
                  </a:schemeClr>
                </a:solidFill>
              </a:defRPr>
            </a:pPr>
            <a:r>
              <a:rPr b="0">
                <a:latin typeface="ＭＳ Ｐゴシック"/>
                <a:ea typeface="ＭＳ Ｐゴシック"/>
                <a:cs typeface="ＭＳ Ｐゴシック"/>
                <a:sym typeface="ＭＳ Ｐゴシック"/>
              </a:rPr>
              <a:t>٥ مِنْ أَجْلِ هَذَا تَرَكْتُكَ فِي كِرِيتَ لِكَيْ تُكَمِّلَ تَرْتِيبَ الأُمُورِ النَّاقِصَةِ، وَتُقِيمَ فِي كُلِّ مَدِينَةٍ شُيُوخاً كَمَا أَوْصَيْتُكَ</a:t>
            </a:r>
            <a:r>
              <a:t>. </a:t>
            </a:r>
          </a:p>
        </p:txBody>
      </p:sp>
      <p:sp>
        <p:nvSpPr>
          <p:cNvPr id="1601" name="Text Box 13"/>
          <p:cNvSpPr txBox="1"/>
          <p:nvPr/>
        </p:nvSpPr>
        <p:spPr>
          <a:xfrm>
            <a:off x="457200" y="4860925"/>
            <a:ext cx="6705600" cy="1516535"/>
          </a:xfrm>
          <a:prstGeom prst="rect">
            <a:avLst/>
          </a:prstGeom>
          <a:solidFill>
            <a:srgbClr val="00AE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rtl="1">
              <a:spcBef>
                <a:spcPts val="1200"/>
              </a:spcBef>
              <a:defRPr sz="2000">
                <a:solidFill>
                  <a:schemeClr val="accent3">
                    <a:lumOff val="44000"/>
                  </a:schemeClr>
                </a:solidFill>
              </a:defRPr>
            </a:pPr>
            <a:r>
              <a:rPr b="0">
                <a:latin typeface="ＭＳ Ｐゴシック"/>
                <a:ea typeface="ＭＳ Ｐゴシック"/>
                <a:cs typeface="ＭＳ Ｐゴシック"/>
                <a:sym typeface="ＭＳ Ｐゴシック"/>
              </a:rPr>
              <a:t>فيلبي </a:t>
            </a:r>
            <a:r>
              <a:t>(62 </a:t>
            </a:r>
            <a:r>
              <a:rPr b="0">
                <a:latin typeface="ＭＳ Ｐゴシック"/>
                <a:ea typeface="ＭＳ Ｐゴシック"/>
                <a:cs typeface="ＭＳ Ｐゴシック"/>
                <a:sym typeface="ＭＳ Ｐゴシック"/>
              </a:rPr>
              <a:t>م</a:t>
            </a:r>
            <a:r>
              <a:t>)</a:t>
            </a:r>
          </a:p>
          <a:p>
            <a:pPr algn="r" rtl="1">
              <a:defRPr sz="2000">
                <a:solidFill>
                  <a:schemeClr val="accent3">
                    <a:lumOff val="44000"/>
                  </a:schemeClr>
                </a:solidFill>
              </a:defRPr>
            </a:pPr>
            <a:r>
              <a:rPr b="0">
                <a:latin typeface="ＭＳ Ｐゴシック"/>
                <a:ea typeface="ＭＳ Ｐゴシック"/>
                <a:cs typeface="ＭＳ Ｐゴシック"/>
                <a:sym typeface="ＭＳ Ｐゴシック"/>
              </a:rPr>
              <a:t>فيلبي ١ </a:t>
            </a:r>
            <a:r>
              <a:t>: </a:t>
            </a:r>
            <a:r>
              <a:rPr b="0">
                <a:latin typeface="ＭＳ Ｐゴシック"/>
                <a:ea typeface="ＭＳ Ｐゴシック"/>
                <a:cs typeface="ＭＳ Ｐゴシック"/>
                <a:sym typeface="ＭＳ Ｐゴシック"/>
              </a:rPr>
              <a:t>١</a:t>
            </a:r>
            <a:endParaRPr>
              <a:solidFill>
                <a:srgbClr val="919191"/>
              </a:solidFill>
              <a:latin typeface="Engravers MT"/>
              <a:ea typeface="Engravers MT"/>
              <a:cs typeface="Engravers MT"/>
              <a:sym typeface="Engravers MT"/>
            </a:endParaRPr>
          </a:p>
          <a:p>
            <a:pPr algn="r" rtl="1">
              <a:defRPr sz="2000">
                <a:solidFill>
                  <a:schemeClr val="accent3">
                    <a:lumOff val="44000"/>
                  </a:schemeClr>
                </a:solidFill>
              </a:defRPr>
            </a:pPr>
            <a:r>
              <a:rPr b="0">
                <a:latin typeface="ＭＳ Ｐゴシック"/>
                <a:ea typeface="ＭＳ Ｐゴシック"/>
                <a:cs typeface="ＭＳ Ｐゴシック"/>
                <a:sym typeface="ＭＳ Ｐゴシック"/>
              </a:rPr>
              <a:t>١ بُولُسُ وَتِيمُوثَاوُسُ عَبْدَا يَسُوعَ الْمَسِيحِ، إِلَى جَمِيعِ الْقِدِّيسِينَ فِي الْمَسِيحِ يَسُوعَ، الَّذِينَ فِي فِيلِبِّي، مَعَ أَسَاقِفَةٍ وَشَمَامِسَةٍ</a:t>
            </a:r>
            <a:r>
              <a:t>. </a:t>
            </a:r>
          </a:p>
        </p:txBody>
      </p:sp>
      <p:sp>
        <p:nvSpPr>
          <p:cNvPr id="1602" name="Line 5"/>
          <p:cNvSpPr/>
          <p:nvPr/>
        </p:nvSpPr>
        <p:spPr>
          <a:xfrm>
            <a:off x="7162800" y="3786423"/>
            <a:ext cx="304801" cy="861776"/>
          </a:xfrm>
          <a:prstGeom prst="line">
            <a:avLst/>
          </a:prstGeom>
          <a:ln w="76200">
            <a:solidFill>
              <a:schemeClr val="accent3">
                <a:lumOff val="44000"/>
              </a:schemeClr>
            </a:solidFill>
            <a:tailEnd type="triangle"/>
          </a:ln>
          <a:effectLst>
            <a:outerShdw blurRad="63500" dist="81320" dir="2319588" rotWithShape="0">
              <a:srgbClr val="000000">
                <a:alpha val="74998"/>
              </a:srgbClr>
            </a:outerShdw>
          </a:effectLst>
        </p:spPr>
        <p:txBody>
          <a:bodyPr lIns="45719" rIns="45719" anchor="ctr"/>
          <a:lstStyle/>
          <a:p>
            <a:endParaRPr/>
          </a:p>
        </p:txBody>
      </p:sp>
      <p:sp>
        <p:nvSpPr>
          <p:cNvPr id="1603" name="Oval 6"/>
          <p:cNvSpPr/>
          <p:nvPr/>
        </p:nvSpPr>
        <p:spPr>
          <a:xfrm>
            <a:off x="5257799" y="19812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04" name="Oval 7"/>
          <p:cNvSpPr/>
          <p:nvPr/>
        </p:nvSpPr>
        <p:spPr>
          <a:xfrm>
            <a:off x="6857999" y="18288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05" name="Oval 8"/>
          <p:cNvSpPr/>
          <p:nvPr/>
        </p:nvSpPr>
        <p:spPr>
          <a:xfrm>
            <a:off x="6934199" y="6096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06" name="Text Box 14"/>
          <p:cNvSpPr txBox="1"/>
          <p:nvPr/>
        </p:nvSpPr>
        <p:spPr>
          <a:xfrm>
            <a:off x="457200" y="5241924"/>
            <a:ext cx="6705600" cy="959432"/>
          </a:xfrm>
          <a:prstGeom prst="rect">
            <a:avLst/>
          </a:prstGeom>
          <a:solidFill>
            <a:srgbClr val="B400B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rtl="1">
              <a:defRPr sz="2000">
                <a:solidFill>
                  <a:schemeClr val="accent3">
                    <a:lumOff val="44000"/>
                  </a:schemeClr>
                </a:solidFill>
              </a:defRPr>
            </a:pPr>
            <a:r>
              <a:t>بنتس و غلاطية و كبدوكية و أسيا و بيثينية (64 م)</a:t>
            </a:r>
            <a:endParaRPr>
              <a:solidFill>
                <a:srgbClr val="919191"/>
              </a:solidFill>
              <a:latin typeface="Engravers MT"/>
              <a:ea typeface="Engravers MT"/>
              <a:cs typeface="Engravers MT"/>
              <a:sym typeface="Engravers MT"/>
            </a:endParaRPr>
          </a:p>
          <a:p>
            <a:pPr algn="r" rtl="1">
              <a:defRPr sz="2000">
                <a:solidFill>
                  <a:schemeClr val="accent3">
                    <a:lumOff val="44000"/>
                  </a:schemeClr>
                </a:solidFill>
              </a:defRPr>
            </a:pPr>
            <a:r>
              <a:t>1 بطرس 5: 1 أطلب إلى الشيوخ الذين بينكم أنا الشيخ رفيقهم</a:t>
            </a:r>
            <a:endParaRPr>
              <a:solidFill>
                <a:srgbClr val="919191"/>
              </a:solidFill>
              <a:latin typeface="Engravers MT"/>
              <a:ea typeface="Engravers MT"/>
              <a:cs typeface="Engravers MT"/>
              <a:sym typeface="Engravers MT"/>
            </a:endParaRPr>
          </a:p>
          <a:p>
            <a:pPr algn="r" rtl="1">
              <a:defRPr sz="2000">
                <a:solidFill>
                  <a:schemeClr val="accent3">
                    <a:lumOff val="44000"/>
                  </a:schemeClr>
                </a:solidFill>
              </a:defRPr>
            </a:pPr>
            <a:r>
              <a:t>أنظر 1: 1</a:t>
            </a:r>
          </a:p>
        </p:txBody>
      </p:sp>
      <p:sp>
        <p:nvSpPr>
          <p:cNvPr id="1607" name="Oval 15"/>
          <p:cNvSpPr/>
          <p:nvPr/>
        </p:nvSpPr>
        <p:spPr>
          <a:xfrm>
            <a:off x="7543799" y="46482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08" name="Line 16"/>
          <p:cNvSpPr/>
          <p:nvPr/>
        </p:nvSpPr>
        <p:spPr>
          <a:xfrm flipH="1" flipV="1">
            <a:off x="4876799" y="3352800"/>
            <a:ext cx="1066801" cy="1200348"/>
          </a:xfrm>
          <a:prstGeom prst="line">
            <a:avLst/>
          </a:prstGeom>
          <a:ln w="76200">
            <a:solidFill>
              <a:schemeClr val="accent3">
                <a:lumOff val="44000"/>
              </a:schemeClr>
            </a:solidFill>
            <a:tailEnd type="triangle"/>
          </a:ln>
          <a:effectLst>
            <a:outerShdw blurRad="63500" dist="81320" dir="2319588" rotWithShape="0">
              <a:srgbClr val="000000">
                <a:alpha val="74998"/>
              </a:srgbClr>
            </a:outerShdw>
          </a:effectLst>
        </p:spPr>
        <p:txBody>
          <a:bodyPr lIns="45719" rIns="45719" anchor="ctr"/>
          <a:lstStyle/>
          <a:p>
            <a:endParaRPr/>
          </a:p>
        </p:txBody>
      </p:sp>
      <p:sp>
        <p:nvSpPr>
          <p:cNvPr id="1609" name="Line 17"/>
          <p:cNvSpPr/>
          <p:nvPr/>
        </p:nvSpPr>
        <p:spPr>
          <a:xfrm flipV="1">
            <a:off x="6553200" y="1981199"/>
            <a:ext cx="152401" cy="2117726"/>
          </a:xfrm>
          <a:prstGeom prst="line">
            <a:avLst/>
          </a:prstGeom>
          <a:ln w="76200">
            <a:solidFill>
              <a:schemeClr val="accent3">
                <a:lumOff val="44000"/>
              </a:schemeClr>
            </a:solidFill>
            <a:tailEnd type="triangle"/>
          </a:ln>
          <a:effectLst>
            <a:outerShdw blurRad="63500" dist="81320" dir="2319588" rotWithShape="0">
              <a:srgbClr val="000000">
                <a:alpha val="74998"/>
              </a:srgbClr>
            </a:outerShdw>
          </a:effectLst>
        </p:spPr>
        <p:txBody>
          <a:bodyPr lIns="45719" rIns="45719" anchor="ctr"/>
          <a:lstStyle/>
          <a:p>
            <a:endParaRPr/>
          </a:p>
        </p:txBody>
      </p:sp>
      <p:sp>
        <p:nvSpPr>
          <p:cNvPr id="1610" name="Line 18"/>
          <p:cNvSpPr/>
          <p:nvPr/>
        </p:nvSpPr>
        <p:spPr>
          <a:xfrm flipH="1" flipV="1">
            <a:off x="5257799" y="2209800"/>
            <a:ext cx="762001" cy="1623775"/>
          </a:xfrm>
          <a:prstGeom prst="line">
            <a:avLst/>
          </a:prstGeom>
          <a:ln w="76200">
            <a:solidFill>
              <a:schemeClr val="accent3">
                <a:lumOff val="44000"/>
              </a:schemeClr>
            </a:solidFill>
            <a:tailEnd type="triangle"/>
          </a:ln>
          <a:effectLst>
            <a:outerShdw blurRad="63500" dist="81320" dir="2319588" rotWithShape="0">
              <a:srgbClr val="000000">
                <a:alpha val="74998"/>
              </a:srgbClr>
            </a:outerShdw>
          </a:effectLst>
        </p:spPr>
        <p:txBody>
          <a:bodyPr lIns="45719" rIns="45719" anchor="ctr"/>
          <a:lstStyle/>
          <a:p>
            <a:endParaRPr/>
          </a:p>
        </p:txBody>
      </p:sp>
      <p:sp>
        <p:nvSpPr>
          <p:cNvPr id="1611" name="Line 19"/>
          <p:cNvSpPr/>
          <p:nvPr/>
        </p:nvSpPr>
        <p:spPr>
          <a:xfrm flipH="1" flipV="1">
            <a:off x="4343399" y="1095313"/>
            <a:ext cx="1981201" cy="3853976"/>
          </a:xfrm>
          <a:prstGeom prst="line">
            <a:avLst/>
          </a:prstGeom>
          <a:ln w="76200">
            <a:solidFill>
              <a:schemeClr val="accent3">
                <a:lumOff val="44000"/>
              </a:schemeClr>
            </a:solidFill>
            <a:tailEnd type="triangle"/>
          </a:ln>
          <a:effectLst>
            <a:outerShdw blurRad="63500" dist="81320" dir="2319588" rotWithShape="0">
              <a:srgbClr val="000000">
                <a:alpha val="74998"/>
              </a:srgbClr>
            </a:outerShdw>
          </a:effectLst>
        </p:spPr>
        <p:txBody>
          <a:bodyPr lIns="45719" rIns="45719" anchor="ctr"/>
          <a:lstStyle/>
          <a:p>
            <a:endParaRPr/>
          </a:p>
        </p:txBody>
      </p:sp>
      <p:sp>
        <p:nvSpPr>
          <p:cNvPr id="1612" name="Line 20"/>
          <p:cNvSpPr/>
          <p:nvPr/>
        </p:nvSpPr>
        <p:spPr>
          <a:xfrm flipV="1">
            <a:off x="6786563" y="1981199"/>
            <a:ext cx="1138237" cy="3276601"/>
          </a:xfrm>
          <a:prstGeom prst="line">
            <a:avLst/>
          </a:prstGeom>
          <a:ln w="76200">
            <a:solidFill>
              <a:schemeClr val="accent3">
                <a:lumOff val="44000"/>
              </a:schemeClr>
            </a:solidFill>
            <a:tailEnd type="triangle"/>
          </a:ln>
          <a:effectLst>
            <a:outerShdw blurRad="63500" dist="81320" dir="2319588" rotWithShape="0">
              <a:srgbClr val="000000">
                <a:alpha val="74998"/>
              </a:srgbClr>
            </a:outerShdw>
          </a:effectLst>
        </p:spPr>
        <p:txBody>
          <a:bodyPr lIns="45719" rIns="45719" anchor="ctr"/>
          <a:lstStyle/>
          <a:p>
            <a:endParaRPr/>
          </a:p>
        </p:txBody>
      </p:sp>
      <p:sp>
        <p:nvSpPr>
          <p:cNvPr id="1613" name="Oval 21"/>
          <p:cNvSpPr/>
          <p:nvPr/>
        </p:nvSpPr>
        <p:spPr>
          <a:xfrm>
            <a:off x="7010399" y="12192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14" name="Oval 22"/>
          <p:cNvSpPr/>
          <p:nvPr/>
        </p:nvSpPr>
        <p:spPr>
          <a:xfrm>
            <a:off x="7848599" y="16002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15" name="Oval 23"/>
          <p:cNvSpPr/>
          <p:nvPr/>
        </p:nvSpPr>
        <p:spPr>
          <a:xfrm>
            <a:off x="5943599" y="16764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16" name="Oval 24"/>
          <p:cNvSpPr/>
          <p:nvPr/>
        </p:nvSpPr>
        <p:spPr>
          <a:xfrm>
            <a:off x="6172199" y="9144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17" name="Oval 25"/>
          <p:cNvSpPr/>
          <p:nvPr/>
        </p:nvSpPr>
        <p:spPr>
          <a:xfrm>
            <a:off x="6553199" y="16764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18" name="Oval 26"/>
          <p:cNvSpPr/>
          <p:nvPr/>
        </p:nvSpPr>
        <p:spPr>
          <a:xfrm>
            <a:off x="7010399" y="2054225"/>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19" name="Oval 27"/>
          <p:cNvSpPr/>
          <p:nvPr/>
        </p:nvSpPr>
        <p:spPr>
          <a:xfrm>
            <a:off x="7238999" y="18288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20" name="Oval 28"/>
          <p:cNvSpPr/>
          <p:nvPr/>
        </p:nvSpPr>
        <p:spPr>
          <a:xfrm>
            <a:off x="4800599" y="31242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21" name="Oval 29"/>
          <p:cNvSpPr/>
          <p:nvPr/>
        </p:nvSpPr>
        <p:spPr>
          <a:xfrm>
            <a:off x="4343399" y="30480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22" name="Oval 30"/>
          <p:cNvSpPr/>
          <p:nvPr/>
        </p:nvSpPr>
        <p:spPr>
          <a:xfrm>
            <a:off x="4571999" y="30480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23" name="Text Box 31"/>
          <p:cNvSpPr txBox="1"/>
          <p:nvPr/>
        </p:nvSpPr>
        <p:spPr>
          <a:xfrm>
            <a:off x="609600" y="107949"/>
            <a:ext cx="4953000" cy="450454"/>
          </a:xfrm>
          <a:prstGeom prst="rect">
            <a:avLst/>
          </a:prstGeom>
          <a:solidFill>
            <a:schemeClr val="accent3">
              <a:lumOff val="44000"/>
            </a:schemeClr>
          </a:solidFill>
          <a:ln w="28575">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rtl="1">
              <a:spcBef>
                <a:spcPts val="1200"/>
              </a:spcBef>
              <a:defRPr sz="2000"/>
            </a:pPr>
            <a:r>
              <a:rPr b="0">
                <a:latin typeface="ＭＳ Ｐゴシック"/>
                <a:ea typeface="ＭＳ Ｐゴシック"/>
                <a:cs typeface="ＭＳ Ｐゴシック"/>
                <a:sym typeface="ＭＳ Ｐゴシック"/>
              </a:rPr>
              <a:t>شيوخ </a:t>
            </a:r>
            <a:r>
              <a:t>= </a:t>
            </a:r>
            <a:r>
              <a:rPr b="0">
                <a:latin typeface="ＭＳ Ｐゴシック"/>
                <a:ea typeface="ＭＳ Ｐゴシック"/>
                <a:cs typeface="ＭＳ Ｐゴシック"/>
                <a:sym typeface="ＭＳ Ｐゴシック"/>
              </a:rPr>
              <a:t>نظار </a:t>
            </a:r>
            <a:r>
              <a:t>= </a:t>
            </a:r>
            <a:r>
              <a:rPr b="0">
                <a:latin typeface="ＭＳ Ｐゴシック"/>
                <a:ea typeface="ＭＳ Ｐゴシック"/>
                <a:cs typeface="ＭＳ Ｐゴシック"/>
                <a:sym typeface="ＭＳ Ｐゴシック"/>
              </a:rPr>
              <a:t>أساقفة </a:t>
            </a:r>
            <a:r>
              <a:t>= </a:t>
            </a:r>
            <a:r>
              <a:rPr b="0">
                <a:latin typeface="ＭＳ Ｐゴシック"/>
                <a:ea typeface="ＭＳ Ｐゴシック"/>
                <a:cs typeface="ＭＳ Ｐゴシック"/>
                <a:sym typeface="ＭＳ Ｐゴシック"/>
              </a:rPr>
              <a:t>قسس</a:t>
            </a:r>
          </a:p>
        </p:txBody>
      </p:sp>
      <p:sp>
        <p:nvSpPr>
          <p:cNvPr id="1624" name="Oval 32"/>
          <p:cNvSpPr/>
          <p:nvPr/>
        </p:nvSpPr>
        <p:spPr>
          <a:xfrm>
            <a:off x="4114799" y="685800"/>
            <a:ext cx="233366" cy="231776"/>
          </a:xfrm>
          <a:prstGeom prst="ellipse">
            <a:avLst/>
          </a:prstGeom>
          <a:solidFill>
            <a:srgbClr val="FC0128"/>
          </a:solidFill>
          <a:ln w="38100">
            <a:solidFill>
              <a:schemeClr val="accent3">
                <a:lumOff val="44000"/>
              </a:schemeClr>
            </a:solidFill>
          </a:ln>
          <a:effectLst>
            <a:outerShdw blurRad="63500" dist="89803" dir="2700000" rotWithShape="0">
              <a:srgbClr val="000000">
                <a:alpha val="74998"/>
              </a:srgbClr>
            </a:outerShdw>
          </a:effectLst>
        </p:spPr>
        <p:txBody>
          <a:bodyPr lIns="45719" rIns="45719" anchor="ctr"/>
          <a:lstStyle/>
          <a:p>
            <a:pPr>
              <a:defRPr sz="2000" b="0"/>
            </a:pPr>
            <a:endParaRPr/>
          </a:p>
        </p:txBody>
      </p:sp>
      <p:sp>
        <p:nvSpPr>
          <p:cNvPr id="1625" name="Rectangle 33"/>
          <p:cNvSpPr txBox="1">
            <a:spLocks noGrp="1"/>
          </p:cNvSpPr>
          <p:nvPr>
            <p:ph type="title" idx="4294967295"/>
          </p:nvPr>
        </p:nvSpPr>
        <p:spPr>
          <a:xfrm>
            <a:off x="609600" y="903287"/>
            <a:ext cx="2743200" cy="1874834"/>
          </a:xfrm>
          <a:prstGeom prst="rect">
            <a:avLst/>
          </a:prstGeom>
          <a:effectLst>
            <a:outerShdw blurRad="63500" dist="53882" dir="2700000" rotWithShape="0">
              <a:srgbClr val="000000">
                <a:alpha val="74998"/>
              </a:srgbClr>
            </a:outerShdw>
          </a:effectLst>
        </p:spPr>
        <p:txBody>
          <a:bodyPr lIns="36809" tIns="36809" rIns="36809" bIns="36809" anchor="t"/>
          <a:lstStyle/>
          <a:p>
            <a:pPr defTabSz="803926">
              <a:spcBef>
                <a:spcPts val="2000"/>
              </a:spcBef>
              <a:defRPr sz="3471">
                <a:solidFill>
                  <a:srgbClr val="FFEA18"/>
                </a:solidFill>
                <a:latin typeface="Comic Sans MS"/>
                <a:ea typeface="Comic Sans MS"/>
                <a:cs typeface="Comic Sans MS"/>
                <a:sym typeface="Comic Sans MS"/>
              </a:defRPr>
            </a:pPr>
            <a:r>
              <a:rPr>
                <a:latin typeface="+mj-lt"/>
                <a:ea typeface="+mj-ea"/>
                <a:cs typeface="+mj-cs"/>
                <a:sym typeface="Helvetica"/>
              </a:rPr>
              <a:t>أماكن</a:t>
            </a:r>
            <a:br>
              <a:rPr>
                <a:latin typeface="+mj-lt"/>
                <a:ea typeface="+mj-ea"/>
                <a:cs typeface="+mj-cs"/>
                <a:sym typeface="Helvetica"/>
              </a:rPr>
            </a:br>
            <a:r>
              <a:rPr>
                <a:latin typeface="+mj-lt"/>
                <a:ea typeface="+mj-ea"/>
                <a:cs typeface="+mj-cs"/>
                <a:sym typeface="Helvetica"/>
              </a:rPr>
              <a:t>تذكر</a:t>
            </a:r>
            <a:br>
              <a:rPr>
                <a:latin typeface="+mj-lt"/>
                <a:ea typeface="+mj-ea"/>
                <a:cs typeface="+mj-cs"/>
                <a:sym typeface="Helvetica"/>
              </a:rPr>
            </a:br>
            <a:r>
              <a:rPr>
                <a:latin typeface="+mj-lt"/>
                <a:ea typeface="+mj-ea"/>
                <a:cs typeface="+mj-cs"/>
                <a:sym typeface="Helvetica"/>
              </a:rPr>
              <a:t>الشيوخ</a:t>
            </a:r>
          </a:p>
        </p:txBody>
      </p:sp>
      <p:sp>
        <p:nvSpPr>
          <p:cNvPr id="1626" name="Text Box 34"/>
          <p:cNvSpPr txBox="1"/>
          <p:nvPr/>
        </p:nvSpPr>
        <p:spPr>
          <a:xfrm>
            <a:off x="9286875" y="0"/>
            <a:ext cx="685800" cy="437069"/>
          </a:xfrm>
          <a:prstGeom prst="rect">
            <a:avLst/>
          </a:prstGeom>
          <a:solidFill>
            <a:srgbClr val="618FFD"/>
          </a:solidFill>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a:lvl1pPr>
          </a:lstStyle>
          <a:p>
            <a:r>
              <a:t>55</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100"/>
                                  </p:stCondLst>
                                  <p:iterate>
                                    <p:tmAbs val="0"/>
                                  </p:iterate>
                                  <p:childTnLst>
                                    <p:set>
                                      <p:cBhvr>
                                        <p:cTn id="6" fill="hold"/>
                                        <p:tgtEl>
                                          <p:spTgt spid="1607"/>
                                        </p:tgtEl>
                                        <p:attrNameLst>
                                          <p:attrName>style.visibility</p:attrName>
                                        </p:attrNameLst>
                                      </p:cBhvr>
                                      <p:to>
                                        <p:strVal val="visible"/>
                                      </p:to>
                                    </p:set>
                                    <p:anim calcmode="lin" valueType="num">
                                      <p:cBhvr>
                                        <p:cTn id="7" dur="500" fill="hold"/>
                                        <p:tgtEl>
                                          <p:spTgt spid="1607"/>
                                        </p:tgtEl>
                                        <p:attrNameLst>
                                          <p:attrName>ppt_w</p:attrName>
                                        </p:attrNameLst>
                                      </p:cBhvr>
                                      <p:tavLst>
                                        <p:tav tm="0">
                                          <p:val>
                                            <p:strVal val="4*#ppt_w"/>
                                          </p:val>
                                        </p:tav>
                                        <p:tav tm="100000">
                                          <p:val>
                                            <p:strVal val="#ppt_w"/>
                                          </p:val>
                                        </p:tav>
                                      </p:tavLst>
                                    </p:anim>
                                    <p:anim calcmode="lin" valueType="num">
                                      <p:cBhvr>
                                        <p:cTn id="8" dur="500" fill="hold"/>
                                        <p:tgtEl>
                                          <p:spTgt spid="1607"/>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2" nodeType="clickEffect">
                                  <p:stCondLst>
                                    <p:cond delay="0"/>
                                  </p:stCondLst>
                                  <p:iterate>
                                    <p:tmAbs val="0"/>
                                  </p:iterate>
                                  <p:childTnLst>
                                    <p:set>
                                      <p:cBhvr>
                                        <p:cTn id="12" fill="hold"/>
                                        <p:tgtEl>
                                          <p:spTgt spid="1602"/>
                                        </p:tgtEl>
                                        <p:attrNameLst>
                                          <p:attrName>style.visibility</p:attrName>
                                        </p:attrNameLst>
                                      </p:cBhvr>
                                      <p:to>
                                        <p:strVal val="visible"/>
                                      </p:to>
                                    </p:set>
                                    <p:animEffect transition="in" filter="wipe(up)">
                                      <p:cBhvr>
                                        <p:cTn id="13" dur="500"/>
                                        <p:tgtEl>
                                          <p:spTgt spid="1602"/>
                                        </p:tgtEl>
                                      </p:cBhvr>
                                    </p:animEffect>
                                  </p:childTnLst>
                                </p:cTn>
                              </p:par>
                            </p:childTnLst>
                          </p:cTn>
                        </p:par>
                        <p:par>
                          <p:cTn id="14" fill="hold">
                            <p:stCondLst>
                              <p:cond delay="500"/>
                            </p:stCondLst>
                            <p:childTnLst>
                              <p:par>
                                <p:cTn id="15" presetID="1" presetClass="entr" presetSubtype="0" fill="hold" grpId="3" nodeType="afterEffect">
                                  <p:stCondLst>
                                    <p:cond delay="0"/>
                                  </p:stCondLst>
                                  <p:iterate>
                                    <p:tmAbs val="0"/>
                                  </p:iterate>
                                  <p:childTnLst>
                                    <p:set>
                                      <p:cBhvr>
                                        <p:cTn id="16" fill="hold"/>
                                        <p:tgtEl>
                                          <p:spTgt spid="15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4" nodeType="clickEffect">
                                  <p:stCondLst>
                                    <p:cond delay="0"/>
                                  </p:stCondLst>
                                  <p:iterate>
                                    <p:tmAbs val="0"/>
                                  </p:iterate>
                                  <p:childTnLst>
                                    <p:set>
                                      <p:cBhvr>
                                        <p:cTn id="20" fill="hold"/>
                                        <p:tgtEl>
                                          <p:spTgt spid="1603"/>
                                        </p:tgtEl>
                                        <p:attrNameLst>
                                          <p:attrName>style.visibility</p:attrName>
                                        </p:attrNameLst>
                                      </p:cBhvr>
                                      <p:to>
                                        <p:strVal val="visible"/>
                                      </p:to>
                                    </p:set>
                                    <p:anim calcmode="lin" valueType="num">
                                      <p:cBhvr>
                                        <p:cTn id="21" dur="500" fill="hold"/>
                                        <p:tgtEl>
                                          <p:spTgt spid="1603"/>
                                        </p:tgtEl>
                                        <p:attrNameLst>
                                          <p:attrName>ppt_w</p:attrName>
                                        </p:attrNameLst>
                                      </p:cBhvr>
                                      <p:tavLst>
                                        <p:tav tm="0">
                                          <p:val>
                                            <p:strVal val="4*#ppt_w"/>
                                          </p:val>
                                        </p:tav>
                                        <p:tav tm="100000">
                                          <p:val>
                                            <p:strVal val="#ppt_w"/>
                                          </p:val>
                                        </p:tav>
                                      </p:tavLst>
                                    </p:anim>
                                    <p:anim calcmode="lin" valueType="num">
                                      <p:cBhvr>
                                        <p:cTn id="22" dur="500" fill="hold"/>
                                        <p:tgtEl>
                                          <p:spTgt spid="1603"/>
                                        </p:tgtEl>
                                        <p:attrNameLst>
                                          <p:attrName>ppt_h</p:attrName>
                                        </p:attrNameLst>
                                      </p:cBhvr>
                                      <p:tavLst>
                                        <p:tav tm="0">
                                          <p:val>
                                            <p:strVal val="4*#ppt_h"/>
                                          </p:val>
                                        </p:tav>
                                        <p:tav tm="100000">
                                          <p:val>
                                            <p:strVal val="#ppt_h"/>
                                          </p:val>
                                        </p:tav>
                                      </p:tavLst>
                                    </p:anim>
                                  </p:childTnLst>
                                </p:cTn>
                              </p:par>
                            </p:childTnLst>
                          </p:cTn>
                        </p:par>
                        <p:par>
                          <p:cTn id="23" fill="hold">
                            <p:stCondLst>
                              <p:cond delay="500"/>
                            </p:stCondLst>
                            <p:childTnLst>
                              <p:par>
                                <p:cTn id="24" presetID="22" presetClass="entr" presetSubtype="4" fill="hold" grpId="5" nodeType="afterEffect">
                                  <p:stCondLst>
                                    <p:cond delay="0"/>
                                  </p:stCondLst>
                                  <p:iterate>
                                    <p:tmAbs val="0"/>
                                  </p:iterate>
                                  <p:childTnLst>
                                    <p:set>
                                      <p:cBhvr>
                                        <p:cTn id="25" fill="hold"/>
                                        <p:tgtEl>
                                          <p:spTgt spid="1610"/>
                                        </p:tgtEl>
                                        <p:attrNameLst>
                                          <p:attrName>style.visibility</p:attrName>
                                        </p:attrNameLst>
                                      </p:cBhvr>
                                      <p:to>
                                        <p:strVal val="visible"/>
                                      </p:to>
                                    </p:set>
                                    <p:animEffect transition="in" filter="wipe(down)">
                                      <p:cBhvr>
                                        <p:cTn id="26" dur="500"/>
                                        <p:tgtEl>
                                          <p:spTgt spid="1610"/>
                                        </p:tgtEl>
                                      </p:cBhvr>
                                    </p:animEffect>
                                  </p:childTnLst>
                                </p:cTn>
                              </p:par>
                            </p:childTnLst>
                          </p:cTn>
                        </p:par>
                        <p:par>
                          <p:cTn id="27" fill="hold">
                            <p:stCondLst>
                              <p:cond delay="1000"/>
                            </p:stCondLst>
                            <p:childTnLst>
                              <p:par>
                                <p:cTn id="28" presetID="1" presetClass="entr" presetSubtype="0" fill="hold" grpId="6" nodeType="afterEffect">
                                  <p:stCondLst>
                                    <p:cond delay="0"/>
                                  </p:stCondLst>
                                  <p:iterate>
                                    <p:tmAbs val="0"/>
                                  </p:iterate>
                                  <p:childTnLst>
                                    <p:set>
                                      <p:cBhvr>
                                        <p:cTn id="29" fill="hold"/>
                                        <p:tgtEl>
                                          <p:spTgt spid="159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grpId="7" nodeType="clickEffect">
                                  <p:stCondLst>
                                    <p:cond delay="0"/>
                                  </p:stCondLst>
                                  <p:iterate>
                                    <p:tmAbs val="0"/>
                                  </p:iterate>
                                  <p:childTnLst>
                                    <p:set>
                                      <p:cBhvr>
                                        <p:cTn id="33" fill="hold"/>
                                        <p:tgtEl>
                                          <p:spTgt spid="1604"/>
                                        </p:tgtEl>
                                        <p:attrNameLst>
                                          <p:attrName>style.visibility</p:attrName>
                                        </p:attrNameLst>
                                      </p:cBhvr>
                                      <p:to>
                                        <p:strVal val="visible"/>
                                      </p:to>
                                    </p:set>
                                    <p:anim calcmode="lin" valueType="num">
                                      <p:cBhvr>
                                        <p:cTn id="34" dur="500" fill="hold"/>
                                        <p:tgtEl>
                                          <p:spTgt spid="1604"/>
                                        </p:tgtEl>
                                        <p:attrNameLst>
                                          <p:attrName>ppt_w</p:attrName>
                                        </p:attrNameLst>
                                      </p:cBhvr>
                                      <p:tavLst>
                                        <p:tav tm="0">
                                          <p:val>
                                            <p:strVal val="4*#ppt_w"/>
                                          </p:val>
                                        </p:tav>
                                        <p:tav tm="100000">
                                          <p:val>
                                            <p:strVal val="#ppt_w"/>
                                          </p:val>
                                        </p:tav>
                                      </p:tavLst>
                                    </p:anim>
                                    <p:anim calcmode="lin" valueType="num">
                                      <p:cBhvr>
                                        <p:cTn id="35" dur="500" fill="hold"/>
                                        <p:tgtEl>
                                          <p:spTgt spid="1604"/>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3" presetClass="entr" presetSubtype="32" fill="hold" grpId="8" nodeType="afterEffect">
                                  <p:stCondLst>
                                    <p:cond delay="0"/>
                                  </p:stCondLst>
                                  <p:iterate>
                                    <p:tmAbs val="0"/>
                                  </p:iterate>
                                  <p:childTnLst>
                                    <p:set>
                                      <p:cBhvr>
                                        <p:cTn id="38" fill="hold"/>
                                        <p:tgtEl>
                                          <p:spTgt spid="1617"/>
                                        </p:tgtEl>
                                        <p:attrNameLst>
                                          <p:attrName>style.visibility</p:attrName>
                                        </p:attrNameLst>
                                      </p:cBhvr>
                                      <p:to>
                                        <p:strVal val="visible"/>
                                      </p:to>
                                    </p:set>
                                    <p:anim calcmode="lin" valueType="num">
                                      <p:cBhvr>
                                        <p:cTn id="39" dur="500" fill="hold"/>
                                        <p:tgtEl>
                                          <p:spTgt spid="1617"/>
                                        </p:tgtEl>
                                        <p:attrNameLst>
                                          <p:attrName>ppt_w</p:attrName>
                                        </p:attrNameLst>
                                      </p:cBhvr>
                                      <p:tavLst>
                                        <p:tav tm="0">
                                          <p:val>
                                            <p:strVal val="4*#ppt_w"/>
                                          </p:val>
                                        </p:tav>
                                        <p:tav tm="100000">
                                          <p:val>
                                            <p:strVal val="#ppt_w"/>
                                          </p:val>
                                        </p:tav>
                                      </p:tavLst>
                                    </p:anim>
                                    <p:anim calcmode="lin" valueType="num">
                                      <p:cBhvr>
                                        <p:cTn id="40" dur="500" fill="hold"/>
                                        <p:tgtEl>
                                          <p:spTgt spid="1617"/>
                                        </p:tgtEl>
                                        <p:attrNameLst>
                                          <p:attrName>ppt_h</p:attrName>
                                        </p:attrNameLst>
                                      </p:cBhvr>
                                      <p:tavLst>
                                        <p:tav tm="0">
                                          <p:val>
                                            <p:strVal val="4*#ppt_h"/>
                                          </p:val>
                                        </p:tav>
                                        <p:tav tm="100000">
                                          <p:val>
                                            <p:strVal val="#ppt_h"/>
                                          </p:val>
                                        </p:tav>
                                      </p:tavLst>
                                    </p:anim>
                                  </p:childTnLst>
                                </p:cTn>
                              </p:par>
                            </p:childTnLst>
                          </p:cTn>
                        </p:par>
                        <p:par>
                          <p:cTn id="41" fill="hold">
                            <p:stCondLst>
                              <p:cond delay="1000"/>
                            </p:stCondLst>
                            <p:childTnLst>
                              <p:par>
                                <p:cTn id="42" presetID="23" presetClass="entr" presetSubtype="32" fill="hold" grpId="9" nodeType="afterEffect">
                                  <p:stCondLst>
                                    <p:cond delay="0"/>
                                  </p:stCondLst>
                                  <p:iterate>
                                    <p:tmAbs val="0"/>
                                  </p:iterate>
                                  <p:childTnLst>
                                    <p:set>
                                      <p:cBhvr>
                                        <p:cTn id="43" fill="hold"/>
                                        <p:tgtEl>
                                          <p:spTgt spid="1618"/>
                                        </p:tgtEl>
                                        <p:attrNameLst>
                                          <p:attrName>style.visibility</p:attrName>
                                        </p:attrNameLst>
                                      </p:cBhvr>
                                      <p:to>
                                        <p:strVal val="visible"/>
                                      </p:to>
                                    </p:set>
                                    <p:anim calcmode="lin" valueType="num">
                                      <p:cBhvr>
                                        <p:cTn id="44" dur="500" fill="hold"/>
                                        <p:tgtEl>
                                          <p:spTgt spid="1618"/>
                                        </p:tgtEl>
                                        <p:attrNameLst>
                                          <p:attrName>ppt_w</p:attrName>
                                        </p:attrNameLst>
                                      </p:cBhvr>
                                      <p:tavLst>
                                        <p:tav tm="0">
                                          <p:val>
                                            <p:strVal val="4*#ppt_w"/>
                                          </p:val>
                                        </p:tav>
                                        <p:tav tm="100000">
                                          <p:val>
                                            <p:strVal val="#ppt_w"/>
                                          </p:val>
                                        </p:tav>
                                      </p:tavLst>
                                    </p:anim>
                                    <p:anim calcmode="lin" valueType="num">
                                      <p:cBhvr>
                                        <p:cTn id="45" dur="500" fill="hold"/>
                                        <p:tgtEl>
                                          <p:spTgt spid="1618"/>
                                        </p:tgtEl>
                                        <p:attrNameLst>
                                          <p:attrName>ppt_h</p:attrName>
                                        </p:attrNameLst>
                                      </p:cBhvr>
                                      <p:tavLst>
                                        <p:tav tm="0">
                                          <p:val>
                                            <p:strVal val="4*#ppt_h"/>
                                          </p:val>
                                        </p:tav>
                                        <p:tav tm="100000">
                                          <p:val>
                                            <p:strVal val="#ppt_h"/>
                                          </p:val>
                                        </p:tav>
                                      </p:tavLst>
                                    </p:anim>
                                  </p:childTnLst>
                                </p:cTn>
                              </p:par>
                            </p:childTnLst>
                          </p:cTn>
                        </p:par>
                        <p:par>
                          <p:cTn id="46" fill="hold">
                            <p:stCondLst>
                              <p:cond delay="1500"/>
                            </p:stCondLst>
                            <p:childTnLst>
                              <p:par>
                                <p:cTn id="47" presetID="23" presetClass="entr" presetSubtype="32" fill="hold" grpId="10" nodeType="afterEffect">
                                  <p:stCondLst>
                                    <p:cond delay="0"/>
                                  </p:stCondLst>
                                  <p:iterate>
                                    <p:tmAbs val="0"/>
                                  </p:iterate>
                                  <p:childTnLst>
                                    <p:set>
                                      <p:cBhvr>
                                        <p:cTn id="48" fill="hold"/>
                                        <p:tgtEl>
                                          <p:spTgt spid="1619"/>
                                        </p:tgtEl>
                                        <p:attrNameLst>
                                          <p:attrName>style.visibility</p:attrName>
                                        </p:attrNameLst>
                                      </p:cBhvr>
                                      <p:to>
                                        <p:strVal val="visible"/>
                                      </p:to>
                                    </p:set>
                                    <p:anim calcmode="lin" valueType="num">
                                      <p:cBhvr>
                                        <p:cTn id="49" dur="500" fill="hold"/>
                                        <p:tgtEl>
                                          <p:spTgt spid="1619"/>
                                        </p:tgtEl>
                                        <p:attrNameLst>
                                          <p:attrName>ppt_w</p:attrName>
                                        </p:attrNameLst>
                                      </p:cBhvr>
                                      <p:tavLst>
                                        <p:tav tm="0">
                                          <p:val>
                                            <p:strVal val="4*#ppt_w"/>
                                          </p:val>
                                        </p:tav>
                                        <p:tav tm="100000">
                                          <p:val>
                                            <p:strVal val="#ppt_w"/>
                                          </p:val>
                                        </p:tav>
                                      </p:tavLst>
                                    </p:anim>
                                    <p:anim calcmode="lin" valueType="num">
                                      <p:cBhvr>
                                        <p:cTn id="50" dur="500" fill="hold"/>
                                        <p:tgtEl>
                                          <p:spTgt spid="1619"/>
                                        </p:tgtEl>
                                        <p:attrNameLst>
                                          <p:attrName>ppt_h</p:attrName>
                                        </p:attrNameLst>
                                      </p:cBhvr>
                                      <p:tavLst>
                                        <p:tav tm="0">
                                          <p:val>
                                            <p:strVal val="4*#ppt_h"/>
                                          </p:val>
                                        </p:tav>
                                        <p:tav tm="100000">
                                          <p:val>
                                            <p:strVal val="#ppt_h"/>
                                          </p:val>
                                        </p:tav>
                                      </p:tavLst>
                                    </p:anim>
                                  </p:childTnLst>
                                </p:cTn>
                              </p:par>
                            </p:childTnLst>
                          </p:cTn>
                        </p:par>
                        <p:par>
                          <p:cTn id="51" fill="hold">
                            <p:stCondLst>
                              <p:cond delay="2000"/>
                            </p:stCondLst>
                            <p:childTnLst>
                              <p:par>
                                <p:cTn id="52" presetID="22" presetClass="entr" presetSubtype="4" fill="hold" grpId="11" nodeType="afterEffect">
                                  <p:stCondLst>
                                    <p:cond delay="0"/>
                                  </p:stCondLst>
                                  <p:iterate>
                                    <p:tmAbs val="0"/>
                                  </p:iterate>
                                  <p:childTnLst>
                                    <p:set>
                                      <p:cBhvr>
                                        <p:cTn id="53" fill="hold"/>
                                        <p:tgtEl>
                                          <p:spTgt spid="1609"/>
                                        </p:tgtEl>
                                        <p:attrNameLst>
                                          <p:attrName>style.visibility</p:attrName>
                                        </p:attrNameLst>
                                      </p:cBhvr>
                                      <p:to>
                                        <p:strVal val="visible"/>
                                      </p:to>
                                    </p:set>
                                    <p:animEffect transition="in" filter="wipe(down)">
                                      <p:cBhvr>
                                        <p:cTn id="54" dur="500"/>
                                        <p:tgtEl>
                                          <p:spTgt spid="1609"/>
                                        </p:tgtEl>
                                      </p:cBhvr>
                                    </p:animEffect>
                                  </p:childTnLst>
                                </p:cTn>
                              </p:par>
                            </p:childTnLst>
                          </p:cTn>
                        </p:par>
                        <p:par>
                          <p:cTn id="55" fill="hold">
                            <p:stCondLst>
                              <p:cond delay="2500"/>
                            </p:stCondLst>
                            <p:childTnLst>
                              <p:par>
                                <p:cTn id="56" presetID="1" presetClass="entr" presetSubtype="0" fill="hold" grpId="12" nodeType="afterEffect">
                                  <p:stCondLst>
                                    <p:cond delay="0"/>
                                  </p:stCondLst>
                                  <p:iterate>
                                    <p:tmAbs val="0"/>
                                  </p:iterate>
                                  <p:childTnLst>
                                    <p:set>
                                      <p:cBhvr>
                                        <p:cTn id="57" fill="hold"/>
                                        <p:tgtEl>
                                          <p:spTgt spid="159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3" presetClass="entr" presetSubtype="32" fill="hold" grpId="13" nodeType="clickEffect">
                                  <p:stCondLst>
                                    <p:cond delay="0"/>
                                  </p:stCondLst>
                                  <p:iterate>
                                    <p:tmAbs val="0"/>
                                  </p:iterate>
                                  <p:childTnLst>
                                    <p:set>
                                      <p:cBhvr>
                                        <p:cTn id="61" fill="hold"/>
                                        <p:tgtEl>
                                          <p:spTgt spid="1622"/>
                                        </p:tgtEl>
                                        <p:attrNameLst>
                                          <p:attrName>style.visibility</p:attrName>
                                        </p:attrNameLst>
                                      </p:cBhvr>
                                      <p:to>
                                        <p:strVal val="visible"/>
                                      </p:to>
                                    </p:set>
                                    <p:anim calcmode="lin" valueType="num">
                                      <p:cBhvr>
                                        <p:cTn id="62" dur="500" fill="hold"/>
                                        <p:tgtEl>
                                          <p:spTgt spid="1622"/>
                                        </p:tgtEl>
                                        <p:attrNameLst>
                                          <p:attrName>ppt_w</p:attrName>
                                        </p:attrNameLst>
                                      </p:cBhvr>
                                      <p:tavLst>
                                        <p:tav tm="0">
                                          <p:val>
                                            <p:strVal val="4*#ppt_w"/>
                                          </p:val>
                                        </p:tav>
                                        <p:tav tm="100000">
                                          <p:val>
                                            <p:strVal val="#ppt_w"/>
                                          </p:val>
                                        </p:tav>
                                      </p:tavLst>
                                    </p:anim>
                                    <p:anim calcmode="lin" valueType="num">
                                      <p:cBhvr>
                                        <p:cTn id="63" dur="500" fill="hold"/>
                                        <p:tgtEl>
                                          <p:spTgt spid="1622"/>
                                        </p:tgtEl>
                                        <p:attrNameLst>
                                          <p:attrName>ppt_h</p:attrName>
                                        </p:attrNameLst>
                                      </p:cBhvr>
                                      <p:tavLst>
                                        <p:tav tm="0">
                                          <p:val>
                                            <p:strVal val="4*#ppt_h"/>
                                          </p:val>
                                        </p:tav>
                                        <p:tav tm="100000">
                                          <p:val>
                                            <p:strVal val="#ppt_h"/>
                                          </p:val>
                                        </p:tav>
                                      </p:tavLst>
                                    </p:anim>
                                  </p:childTnLst>
                                </p:cTn>
                              </p:par>
                            </p:childTnLst>
                          </p:cTn>
                        </p:par>
                        <p:par>
                          <p:cTn id="64" fill="hold">
                            <p:stCondLst>
                              <p:cond delay="500"/>
                            </p:stCondLst>
                            <p:childTnLst>
                              <p:par>
                                <p:cTn id="65" presetID="23" presetClass="entr" presetSubtype="32" fill="hold" grpId="14" nodeType="afterEffect">
                                  <p:stCondLst>
                                    <p:cond delay="0"/>
                                  </p:stCondLst>
                                  <p:iterate>
                                    <p:tmAbs val="0"/>
                                  </p:iterate>
                                  <p:childTnLst>
                                    <p:set>
                                      <p:cBhvr>
                                        <p:cTn id="66" fill="hold"/>
                                        <p:tgtEl>
                                          <p:spTgt spid="1620"/>
                                        </p:tgtEl>
                                        <p:attrNameLst>
                                          <p:attrName>style.visibility</p:attrName>
                                        </p:attrNameLst>
                                      </p:cBhvr>
                                      <p:to>
                                        <p:strVal val="visible"/>
                                      </p:to>
                                    </p:set>
                                    <p:anim calcmode="lin" valueType="num">
                                      <p:cBhvr>
                                        <p:cTn id="67" dur="500" fill="hold"/>
                                        <p:tgtEl>
                                          <p:spTgt spid="1620"/>
                                        </p:tgtEl>
                                        <p:attrNameLst>
                                          <p:attrName>ppt_w</p:attrName>
                                        </p:attrNameLst>
                                      </p:cBhvr>
                                      <p:tavLst>
                                        <p:tav tm="0">
                                          <p:val>
                                            <p:strVal val="4*#ppt_w"/>
                                          </p:val>
                                        </p:tav>
                                        <p:tav tm="100000">
                                          <p:val>
                                            <p:strVal val="#ppt_w"/>
                                          </p:val>
                                        </p:tav>
                                      </p:tavLst>
                                    </p:anim>
                                    <p:anim calcmode="lin" valueType="num">
                                      <p:cBhvr>
                                        <p:cTn id="68" dur="500" fill="hold"/>
                                        <p:tgtEl>
                                          <p:spTgt spid="1620"/>
                                        </p:tgtEl>
                                        <p:attrNameLst>
                                          <p:attrName>ppt_h</p:attrName>
                                        </p:attrNameLst>
                                      </p:cBhvr>
                                      <p:tavLst>
                                        <p:tav tm="0">
                                          <p:val>
                                            <p:strVal val="4*#ppt_h"/>
                                          </p:val>
                                        </p:tav>
                                        <p:tav tm="100000">
                                          <p:val>
                                            <p:strVal val="#ppt_h"/>
                                          </p:val>
                                        </p:tav>
                                      </p:tavLst>
                                    </p:anim>
                                  </p:childTnLst>
                                </p:cTn>
                              </p:par>
                            </p:childTnLst>
                          </p:cTn>
                        </p:par>
                        <p:par>
                          <p:cTn id="69" fill="hold">
                            <p:stCondLst>
                              <p:cond delay="1000"/>
                            </p:stCondLst>
                            <p:childTnLst>
                              <p:par>
                                <p:cTn id="70" presetID="23" presetClass="entr" presetSubtype="32" fill="hold" grpId="15" nodeType="afterEffect">
                                  <p:stCondLst>
                                    <p:cond delay="0"/>
                                  </p:stCondLst>
                                  <p:iterate>
                                    <p:tmAbs val="0"/>
                                  </p:iterate>
                                  <p:childTnLst>
                                    <p:set>
                                      <p:cBhvr>
                                        <p:cTn id="71" fill="hold"/>
                                        <p:tgtEl>
                                          <p:spTgt spid="1621"/>
                                        </p:tgtEl>
                                        <p:attrNameLst>
                                          <p:attrName>style.visibility</p:attrName>
                                        </p:attrNameLst>
                                      </p:cBhvr>
                                      <p:to>
                                        <p:strVal val="visible"/>
                                      </p:to>
                                    </p:set>
                                    <p:anim calcmode="lin" valueType="num">
                                      <p:cBhvr>
                                        <p:cTn id="72" dur="500" fill="hold"/>
                                        <p:tgtEl>
                                          <p:spTgt spid="1621"/>
                                        </p:tgtEl>
                                        <p:attrNameLst>
                                          <p:attrName>ppt_w</p:attrName>
                                        </p:attrNameLst>
                                      </p:cBhvr>
                                      <p:tavLst>
                                        <p:tav tm="0">
                                          <p:val>
                                            <p:strVal val="4*#ppt_w"/>
                                          </p:val>
                                        </p:tav>
                                        <p:tav tm="100000">
                                          <p:val>
                                            <p:strVal val="#ppt_w"/>
                                          </p:val>
                                        </p:tav>
                                      </p:tavLst>
                                    </p:anim>
                                    <p:anim calcmode="lin" valueType="num">
                                      <p:cBhvr>
                                        <p:cTn id="73" dur="500" fill="hold"/>
                                        <p:tgtEl>
                                          <p:spTgt spid="1621"/>
                                        </p:tgtEl>
                                        <p:attrNameLst>
                                          <p:attrName>ppt_h</p:attrName>
                                        </p:attrNameLst>
                                      </p:cBhvr>
                                      <p:tavLst>
                                        <p:tav tm="0">
                                          <p:val>
                                            <p:strVal val="4*#ppt_h"/>
                                          </p:val>
                                        </p:tav>
                                        <p:tav tm="100000">
                                          <p:val>
                                            <p:strVal val="#ppt_h"/>
                                          </p:val>
                                        </p:tav>
                                      </p:tavLst>
                                    </p:anim>
                                  </p:childTnLst>
                                </p:cTn>
                              </p:par>
                            </p:childTnLst>
                          </p:cTn>
                        </p:par>
                        <p:par>
                          <p:cTn id="74" fill="hold">
                            <p:stCondLst>
                              <p:cond delay="1500"/>
                            </p:stCondLst>
                            <p:childTnLst>
                              <p:par>
                                <p:cTn id="75" presetID="22" presetClass="entr" presetSubtype="4" fill="hold" grpId="16" nodeType="afterEffect">
                                  <p:stCondLst>
                                    <p:cond delay="0"/>
                                  </p:stCondLst>
                                  <p:iterate>
                                    <p:tmAbs val="0"/>
                                  </p:iterate>
                                  <p:childTnLst>
                                    <p:set>
                                      <p:cBhvr>
                                        <p:cTn id="76" fill="hold"/>
                                        <p:tgtEl>
                                          <p:spTgt spid="1608"/>
                                        </p:tgtEl>
                                        <p:attrNameLst>
                                          <p:attrName>style.visibility</p:attrName>
                                        </p:attrNameLst>
                                      </p:cBhvr>
                                      <p:to>
                                        <p:strVal val="visible"/>
                                      </p:to>
                                    </p:set>
                                    <p:animEffect transition="in" filter="wipe(down)">
                                      <p:cBhvr>
                                        <p:cTn id="77" dur="500"/>
                                        <p:tgtEl>
                                          <p:spTgt spid="1608"/>
                                        </p:tgtEl>
                                      </p:cBhvr>
                                    </p:animEffect>
                                  </p:childTnLst>
                                </p:cTn>
                              </p:par>
                            </p:childTnLst>
                          </p:cTn>
                        </p:par>
                        <p:par>
                          <p:cTn id="78" fill="hold">
                            <p:stCondLst>
                              <p:cond delay="2000"/>
                            </p:stCondLst>
                            <p:childTnLst>
                              <p:par>
                                <p:cTn id="79" presetID="1" presetClass="entr" presetSubtype="0" fill="hold" grpId="17" nodeType="afterEffect">
                                  <p:stCondLst>
                                    <p:cond delay="0"/>
                                  </p:stCondLst>
                                  <p:iterate>
                                    <p:tmAbs val="0"/>
                                  </p:iterate>
                                  <p:childTnLst>
                                    <p:set>
                                      <p:cBhvr>
                                        <p:cTn id="80" fill="hold"/>
                                        <p:tgtEl>
                                          <p:spTgt spid="160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grpId="18" nodeType="clickEffect">
                                  <p:stCondLst>
                                    <p:cond delay="0"/>
                                  </p:stCondLst>
                                  <p:iterate>
                                    <p:tmAbs val="0"/>
                                  </p:iterate>
                                  <p:childTnLst>
                                    <p:set>
                                      <p:cBhvr>
                                        <p:cTn id="84" fill="hold"/>
                                        <p:tgtEl>
                                          <p:spTgt spid="1624"/>
                                        </p:tgtEl>
                                        <p:attrNameLst>
                                          <p:attrName>style.visibility</p:attrName>
                                        </p:attrNameLst>
                                      </p:cBhvr>
                                      <p:to>
                                        <p:strVal val="visible"/>
                                      </p:to>
                                    </p:set>
                                    <p:anim calcmode="lin" valueType="num">
                                      <p:cBhvr>
                                        <p:cTn id="85" dur="500" fill="hold"/>
                                        <p:tgtEl>
                                          <p:spTgt spid="1624"/>
                                        </p:tgtEl>
                                        <p:attrNameLst>
                                          <p:attrName>ppt_w</p:attrName>
                                        </p:attrNameLst>
                                      </p:cBhvr>
                                      <p:tavLst>
                                        <p:tav tm="0">
                                          <p:val>
                                            <p:strVal val="4*#ppt_w"/>
                                          </p:val>
                                        </p:tav>
                                        <p:tav tm="100000">
                                          <p:val>
                                            <p:strVal val="#ppt_w"/>
                                          </p:val>
                                        </p:tav>
                                      </p:tavLst>
                                    </p:anim>
                                    <p:anim calcmode="lin" valueType="num">
                                      <p:cBhvr>
                                        <p:cTn id="86" dur="500" fill="hold"/>
                                        <p:tgtEl>
                                          <p:spTgt spid="1624"/>
                                        </p:tgtEl>
                                        <p:attrNameLst>
                                          <p:attrName>ppt_h</p:attrName>
                                        </p:attrNameLst>
                                      </p:cBhvr>
                                      <p:tavLst>
                                        <p:tav tm="0">
                                          <p:val>
                                            <p:strVal val="4*#ppt_h"/>
                                          </p:val>
                                        </p:tav>
                                        <p:tav tm="100000">
                                          <p:val>
                                            <p:strVal val="#ppt_h"/>
                                          </p:val>
                                        </p:tav>
                                      </p:tavLst>
                                    </p:anim>
                                  </p:childTnLst>
                                </p:cTn>
                              </p:par>
                            </p:childTnLst>
                          </p:cTn>
                        </p:par>
                        <p:par>
                          <p:cTn id="87" fill="hold">
                            <p:stCondLst>
                              <p:cond delay="500"/>
                            </p:stCondLst>
                            <p:childTnLst>
                              <p:par>
                                <p:cTn id="88" presetID="22" presetClass="entr" presetSubtype="4" fill="hold" grpId="19" nodeType="afterEffect">
                                  <p:stCondLst>
                                    <p:cond delay="0"/>
                                  </p:stCondLst>
                                  <p:iterate>
                                    <p:tmAbs val="0"/>
                                  </p:iterate>
                                  <p:childTnLst>
                                    <p:set>
                                      <p:cBhvr>
                                        <p:cTn id="89" fill="hold"/>
                                        <p:tgtEl>
                                          <p:spTgt spid="1611"/>
                                        </p:tgtEl>
                                        <p:attrNameLst>
                                          <p:attrName>style.visibility</p:attrName>
                                        </p:attrNameLst>
                                      </p:cBhvr>
                                      <p:to>
                                        <p:strVal val="visible"/>
                                      </p:to>
                                    </p:set>
                                    <p:animEffect transition="in" filter="wipe(down)">
                                      <p:cBhvr>
                                        <p:cTn id="90" dur="500"/>
                                        <p:tgtEl>
                                          <p:spTgt spid="1611"/>
                                        </p:tgtEl>
                                      </p:cBhvr>
                                    </p:animEffect>
                                  </p:childTnLst>
                                </p:cTn>
                              </p:par>
                            </p:childTnLst>
                          </p:cTn>
                        </p:par>
                        <p:par>
                          <p:cTn id="91" fill="hold">
                            <p:stCondLst>
                              <p:cond delay="1000"/>
                            </p:stCondLst>
                            <p:childTnLst>
                              <p:par>
                                <p:cTn id="92" presetID="1" presetClass="entr" presetSubtype="0" fill="hold" grpId="20" nodeType="afterEffect">
                                  <p:stCondLst>
                                    <p:cond delay="0"/>
                                  </p:stCondLst>
                                  <p:iterate>
                                    <p:tmAbs val="0"/>
                                  </p:iterate>
                                  <p:childTnLst>
                                    <p:set>
                                      <p:cBhvr>
                                        <p:cTn id="93" fill="hold"/>
                                        <p:tgtEl>
                                          <p:spTgt spid="1601"/>
                                        </p:tgtEl>
                                        <p:attrNameLst>
                                          <p:attrName>style.visibility</p:attrName>
                                        </p:attrNameLst>
                                      </p:cBhvr>
                                      <p:to>
                                        <p:strVal val="visible"/>
                                      </p:to>
                                    </p:set>
                                  </p:childTnLst>
                                </p:cTn>
                              </p:par>
                            </p:childTnLst>
                          </p:cTn>
                        </p:par>
                        <p:par>
                          <p:cTn id="94" fill="hold">
                            <p:stCondLst>
                              <p:cond delay="1000"/>
                            </p:stCondLst>
                            <p:childTnLst>
                              <p:par>
                                <p:cTn id="95" presetID="1" presetClass="entr" presetSubtype="0" fill="hold" grpId="21" nodeType="afterEffect">
                                  <p:stCondLst>
                                    <p:cond delay="0"/>
                                  </p:stCondLst>
                                  <p:iterate>
                                    <p:tmAbs val="0"/>
                                  </p:iterate>
                                  <p:childTnLst>
                                    <p:set>
                                      <p:cBhvr>
                                        <p:cTn id="96" fill="hold"/>
                                        <p:tgtEl>
                                          <p:spTgt spid="162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3" presetClass="entr" presetSubtype="32" fill="hold" grpId="22" nodeType="clickEffect">
                                  <p:stCondLst>
                                    <p:cond delay="0"/>
                                  </p:stCondLst>
                                  <p:iterate>
                                    <p:tmAbs val="0"/>
                                  </p:iterate>
                                  <p:childTnLst>
                                    <p:set>
                                      <p:cBhvr>
                                        <p:cTn id="100" fill="hold"/>
                                        <p:tgtEl>
                                          <p:spTgt spid="1605"/>
                                        </p:tgtEl>
                                        <p:attrNameLst>
                                          <p:attrName>style.visibility</p:attrName>
                                        </p:attrNameLst>
                                      </p:cBhvr>
                                      <p:to>
                                        <p:strVal val="visible"/>
                                      </p:to>
                                    </p:set>
                                    <p:anim calcmode="lin" valueType="num">
                                      <p:cBhvr>
                                        <p:cTn id="101" dur="500" fill="hold"/>
                                        <p:tgtEl>
                                          <p:spTgt spid="1605"/>
                                        </p:tgtEl>
                                        <p:attrNameLst>
                                          <p:attrName>ppt_w</p:attrName>
                                        </p:attrNameLst>
                                      </p:cBhvr>
                                      <p:tavLst>
                                        <p:tav tm="0">
                                          <p:val>
                                            <p:strVal val="4*#ppt_w"/>
                                          </p:val>
                                        </p:tav>
                                        <p:tav tm="100000">
                                          <p:val>
                                            <p:strVal val="#ppt_w"/>
                                          </p:val>
                                        </p:tav>
                                      </p:tavLst>
                                    </p:anim>
                                    <p:anim calcmode="lin" valueType="num">
                                      <p:cBhvr>
                                        <p:cTn id="102" dur="500" fill="hold"/>
                                        <p:tgtEl>
                                          <p:spTgt spid="1605"/>
                                        </p:tgtEl>
                                        <p:attrNameLst>
                                          <p:attrName>ppt_h</p:attrName>
                                        </p:attrNameLst>
                                      </p:cBhvr>
                                      <p:tavLst>
                                        <p:tav tm="0">
                                          <p:val>
                                            <p:strVal val="4*#ppt_h"/>
                                          </p:val>
                                        </p:tav>
                                        <p:tav tm="100000">
                                          <p:val>
                                            <p:strVal val="#ppt_h"/>
                                          </p:val>
                                        </p:tav>
                                      </p:tavLst>
                                    </p:anim>
                                  </p:childTnLst>
                                </p:cTn>
                              </p:par>
                            </p:childTnLst>
                          </p:cTn>
                        </p:par>
                        <p:par>
                          <p:cTn id="103" fill="hold">
                            <p:stCondLst>
                              <p:cond delay="500"/>
                            </p:stCondLst>
                            <p:childTnLst>
                              <p:par>
                                <p:cTn id="104" presetID="23" presetClass="entr" presetSubtype="32" fill="hold" grpId="23" nodeType="afterEffect">
                                  <p:stCondLst>
                                    <p:cond delay="0"/>
                                  </p:stCondLst>
                                  <p:iterate>
                                    <p:tmAbs val="0"/>
                                  </p:iterate>
                                  <p:childTnLst>
                                    <p:set>
                                      <p:cBhvr>
                                        <p:cTn id="105" fill="hold"/>
                                        <p:tgtEl>
                                          <p:spTgt spid="1613"/>
                                        </p:tgtEl>
                                        <p:attrNameLst>
                                          <p:attrName>style.visibility</p:attrName>
                                        </p:attrNameLst>
                                      </p:cBhvr>
                                      <p:to>
                                        <p:strVal val="visible"/>
                                      </p:to>
                                    </p:set>
                                    <p:anim calcmode="lin" valueType="num">
                                      <p:cBhvr>
                                        <p:cTn id="106" dur="500" fill="hold"/>
                                        <p:tgtEl>
                                          <p:spTgt spid="1613"/>
                                        </p:tgtEl>
                                        <p:attrNameLst>
                                          <p:attrName>ppt_w</p:attrName>
                                        </p:attrNameLst>
                                      </p:cBhvr>
                                      <p:tavLst>
                                        <p:tav tm="0">
                                          <p:val>
                                            <p:strVal val="4*#ppt_w"/>
                                          </p:val>
                                        </p:tav>
                                        <p:tav tm="100000">
                                          <p:val>
                                            <p:strVal val="#ppt_w"/>
                                          </p:val>
                                        </p:tav>
                                      </p:tavLst>
                                    </p:anim>
                                    <p:anim calcmode="lin" valueType="num">
                                      <p:cBhvr>
                                        <p:cTn id="107" dur="500" fill="hold"/>
                                        <p:tgtEl>
                                          <p:spTgt spid="1613"/>
                                        </p:tgtEl>
                                        <p:attrNameLst>
                                          <p:attrName>ppt_h</p:attrName>
                                        </p:attrNameLst>
                                      </p:cBhvr>
                                      <p:tavLst>
                                        <p:tav tm="0">
                                          <p:val>
                                            <p:strVal val="4*#ppt_h"/>
                                          </p:val>
                                        </p:tav>
                                        <p:tav tm="100000">
                                          <p:val>
                                            <p:strVal val="#ppt_h"/>
                                          </p:val>
                                        </p:tav>
                                      </p:tavLst>
                                    </p:anim>
                                  </p:childTnLst>
                                </p:cTn>
                              </p:par>
                            </p:childTnLst>
                          </p:cTn>
                        </p:par>
                        <p:par>
                          <p:cTn id="108" fill="hold">
                            <p:stCondLst>
                              <p:cond delay="1000"/>
                            </p:stCondLst>
                            <p:childTnLst>
                              <p:par>
                                <p:cTn id="109" presetID="23" presetClass="entr" presetSubtype="32" fill="hold" grpId="24" nodeType="afterEffect">
                                  <p:stCondLst>
                                    <p:cond delay="0"/>
                                  </p:stCondLst>
                                  <p:iterate>
                                    <p:tmAbs val="0"/>
                                  </p:iterate>
                                  <p:childTnLst>
                                    <p:set>
                                      <p:cBhvr>
                                        <p:cTn id="110" fill="hold"/>
                                        <p:tgtEl>
                                          <p:spTgt spid="1614"/>
                                        </p:tgtEl>
                                        <p:attrNameLst>
                                          <p:attrName>style.visibility</p:attrName>
                                        </p:attrNameLst>
                                      </p:cBhvr>
                                      <p:to>
                                        <p:strVal val="visible"/>
                                      </p:to>
                                    </p:set>
                                    <p:anim calcmode="lin" valueType="num">
                                      <p:cBhvr>
                                        <p:cTn id="111" dur="500" fill="hold"/>
                                        <p:tgtEl>
                                          <p:spTgt spid="1614"/>
                                        </p:tgtEl>
                                        <p:attrNameLst>
                                          <p:attrName>ppt_w</p:attrName>
                                        </p:attrNameLst>
                                      </p:cBhvr>
                                      <p:tavLst>
                                        <p:tav tm="0">
                                          <p:val>
                                            <p:strVal val="4*#ppt_w"/>
                                          </p:val>
                                        </p:tav>
                                        <p:tav tm="100000">
                                          <p:val>
                                            <p:strVal val="#ppt_w"/>
                                          </p:val>
                                        </p:tav>
                                      </p:tavLst>
                                    </p:anim>
                                    <p:anim calcmode="lin" valueType="num">
                                      <p:cBhvr>
                                        <p:cTn id="112" dur="500" fill="hold"/>
                                        <p:tgtEl>
                                          <p:spTgt spid="1614"/>
                                        </p:tgtEl>
                                        <p:attrNameLst>
                                          <p:attrName>ppt_h</p:attrName>
                                        </p:attrNameLst>
                                      </p:cBhvr>
                                      <p:tavLst>
                                        <p:tav tm="0">
                                          <p:val>
                                            <p:strVal val="4*#ppt_h"/>
                                          </p:val>
                                        </p:tav>
                                        <p:tav tm="100000">
                                          <p:val>
                                            <p:strVal val="#ppt_h"/>
                                          </p:val>
                                        </p:tav>
                                      </p:tavLst>
                                    </p:anim>
                                  </p:childTnLst>
                                </p:cTn>
                              </p:par>
                            </p:childTnLst>
                          </p:cTn>
                        </p:par>
                        <p:par>
                          <p:cTn id="113" fill="hold">
                            <p:stCondLst>
                              <p:cond delay="1500"/>
                            </p:stCondLst>
                            <p:childTnLst>
                              <p:par>
                                <p:cTn id="114" presetID="23" presetClass="entr" presetSubtype="32" fill="hold" grpId="25" nodeType="afterEffect">
                                  <p:stCondLst>
                                    <p:cond delay="0"/>
                                  </p:stCondLst>
                                  <p:iterate>
                                    <p:tmAbs val="0"/>
                                  </p:iterate>
                                  <p:childTnLst>
                                    <p:set>
                                      <p:cBhvr>
                                        <p:cTn id="115" fill="hold"/>
                                        <p:tgtEl>
                                          <p:spTgt spid="1615"/>
                                        </p:tgtEl>
                                        <p:attrNameLst>
                                          <p:attrName>style.visibility</p:attrName>
                                        </p:attrNameLst>
                                      </p:cBhvr>
                                      <p:to>
                                        <p:strVal val="visible"/>
                                      </p:to>
                                    </p:set>
                                    <p:anim calcmode="lin" valueType="num">
                                      <p:cBhvr>
                                        <p:cTn id="116" dur="500" fill="hold"/>
                                        <p:tgtEl>
                                          <p:spTgt spid="1615"/>
                                        </p:tgtEl>
                                        <p:attrNameLst>
                                          <p:attrName>ppt_w</p:attrName>
                                        </p:attrNameLst>
                                      </p:cBhvr>
                                      <p:tavLst>
                                        <p:tav tm="0">
                                          <p:val>
                                            <p:strVal val="4*#ppt_w"/>
                                          </p:val>
                                        </p:tav>
                                        <p:tav tm="100000">
                                          <p:val>
                                            <p:strVal val="#ppt_w"/>
                                          </p:val>
                                        </p:tav>
                                      </p:tavLst>
                                    </p:anim>
                                    <p:anim calcmode="lin" valueType="num">
                                      <p:cBhvr>
                                        <p:cTn id="117" dur="500" fill="hold"/>
                                        <p:tgtEl>
                                          <p:spTgt spid="1615"/>
                                        </p:tgtEl>
                                        <p:attrNameLst>
                                          <p:attrName>ppt_h</p:attrName>
                                        </p:attrNameLst>
                                      </p:cBhvr>
                                      <p:tavLst>
                                        <p:tav tm="0">
                                          <p:val>
                                            <p:strVal val="4*#ppt_h"/>
                                          </p:val>
                                        </p:tav>
                                        <p:tav tm="100000">
                                          <p:val>
                                            <p:strVal val="#ppt_h"/>
                                          </p:val>
                                        </p:tav>
                                      </p:tavLst>
                                    </p:anim>
                                  </p:childTnLst>
                                </p:cTn>
                              </p:par>
                            </p:childTnLst>
                          </p:cTn>
                        </p:par>
                        <p:par>
                          <p:cTn id="118" fill="hold">
                            <p:stCondLst>
                              <p:cond delay="2000"/>
                            </p:stCondLst>
                            <p:childTnLst>
                              <p:par>
                                <p:cTn id="119" presetID="23" presetClass="entr" presetSubtype="32" fill="hold" grpId="26" nodeType="afterEffect">
                                  <p:stCondLst>
                                    <p:cond delay="0"/>
                                  </p:stCondLst>
                                  <p:iterate>
                                    <p:tmAbs val="0"/>
                                  </p:iterate>
                                  <p:childTnLst>
                                    <p:set>
                                      <p:cBhvr>
                                        <p:cTn id="120" fill="hold"/>
                                        <p:tgtEl>
                                          <p:spTgt spid="1616"/>
                                        </p:tgtEl>
                                        <p:attrNameLst>
                                          <p:attrName>style.visibility</p:attrName>
                                        </p:attrNameLst>
                                      </p:cBhvr>
                                      <p:to>
                                        <p:strVal val="visible"/>
                                      </p:to>
                                    </p:set>
                                    <p:anim calcmode="lin" valueType="num">
                                      <p:cBhvr>
                                        <p:cTn id="121" dur="500" fill="hold"/>
                                        <p:tgtEl>
                                          <p:spTgt spid="1616"/>
                                        </p:tgtEl>
                                        <p:attrNameLst>
                                          <p:attrName>ppt_w</p:attrName>
                                        </p:attrNameLst>
                                      </p:cBhvr>
                                      <p:tavLst>
                                        <p:tav tm="0">
                                          <p:val>
                                            <p:strVal val="4*#ppt_w"/>
                                          </p:val>
                                        </p:tav>
                                        <p:tav tm="100000">
                                          <p:val>
                                            <p:strVal val="#ppt_w"/>
                                          </p:val>
                                        </p:tav>
                                      </p:tavLst>
                                    </p:anim>
                                    <p:anim calcmode="lin" valueType="num">
                                      <p:cBhvr>
                                        <p:cTn id="122" dur="500" fill="hold"/>
                                        <p:tgtEl>
                                          <p:spTgt spid="1616"/>
                                        </p:tgtEl>
                                        <p:attrNameLst>
                                          <p:attrName>ppt_h</p:attrName>
                                        </p:attrNameLst>
                                      </p:cBhvr>
                                      <p:tavLst>
                                        <p:tav tm="0">
                                          <p:val>
                                            <p:strVal val="4*#ppt_h"/>
                                          </p:val>
                                        </p:tav>
                                        <p:tav tm="100000">
                                          <p:val>
                                            <p:strVal val="#ppt_h"/>
                                          </p:val>
                                        </p:tav>
                                      </p:tavLst>
                                    </p:anim>
                                  </p:childTnLst>
                                </p:cTn>
                              </p:par>
                            </p:childTnLst>
                          </p:cTn>
                        </p:par>
                        <p:par>
                          <p:cTn id="123" fill="hold">
                            <p:stCondLst>
                              <p:cond delay="2500"/>
                            </p:stCondLst>
                            <p:childTnLst>
                              <p:par>
                                <p:cTn id="124" presetID="22" presetClass="entr" presetSubtype="4" fill="hold" grpId="27" nodeType="afterEffect">
                                  <p:stCondLst>
                                    <p:cond delay="0"/>
                                  </p:stCondLst>
                                  <p:iterate>
                                    <p:tmAbs val="0"/>
                                  </p:iterate>
                                  <p:childTnLst>
                                    <p:set>
                                      <p:cBhvr>
                                        <p:cTn id="125" fill="hold"/>
                                        <p:tgtEl>
                                          <p:spTgt spid="1612"/>
                                        </p:tgtEl>
                                        <p:attrNameLst>
                                          <p:attrName>style.visibility</p:attrName>
                                        </p:attrNameLst>
                                      </p:cBhvr>
                                      <p:to>
                                        <p:strVal val="visible"/>
                                      </p:to>
                                    </p:set>
                                    <p:animEffect transition="in" filter="wipe(down)">
                                      <p:cBhvr>
                                        <p:cTn id="126" dur="500"/>
                                        <p:tgtEl>
                                          <p:spTgt spid="1612"/>
                                        </p:tgtEl>
                                      </p:cBhvr>
                                    </p:animEffect>
                                  </p:childTnLst>
                                </p:cTn>
                              </p:par>
                            </p:childTnLst>
                          </p:cTn>
                        </p:par>
                        <p:par>
                          <p:cTn id="127" fill="hold">
                            <p:stCondLst>
                              <p:cond delay="3000"/>
                            </p:stCondLst>
                            <p:childTnLst>
                              <p:par>
                                <p:cTn id="128" presetID="1" presetClass="entr" presetSubtype="0" fill="hold" grpId="28" nodeType="afterEffect">
                                  <p:stCondLst>
                                    <p:cond delay="0"/>
                                  </p:stCondLst>
                                  <p:iterate>
                                    <p:tmAbs val="0"/>
                                  </p:iterate>
                                  <p:childTnLst>
                                    <p:set>
                                      <p:cBhvr>
                                        <p:cTn id="129" fill="hold"/>
                                        <p:tgtEl>
                                          <p:spTgt spid="1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 grpId="3" animBg="1" advAuto="0"/>
      <p:bldP spid="1598" grpId="6" animBg="1" advAuto="0"/>
      <p:bldP spid="1599" grpId="12" animBg="1" advAuto="0"/>
      <p:bldP spid="1600" grpId="17" animBg="1" advAuto="0"/>
      <p:bldP spid="1601" grpId="20" animBg="1" advAuto="0"/>
      <p:bldP spid="1602" grpId="2" animBg="1" advAuto="0"/>
      <p:bldP spid="1603" grpId="4" animBg="1" advAuto="0"/>
      <p:bldP spid="1604" grpId="7" animBg="1" advAuto="0"/>
      <p:bldP spid="1605" grpId="22" animBg="1" advAuto="0"/>
      <p:bldP spid="1606" grpId="28" animBg="1" advAuto="0"/>
      <p:bldP spid="1607" grpId="1" animBg="1" advAuto="0"/>
      <p:bldP spid="1608" grpId="16" animBg="1" advAuto="0"/>
      <p:bldP spid="1609" grpId="11" animBg="1" advAuto="0"/>
      <p:bldP spid="1610" grpId="5" animBg="1" advAuto="0"/>
      <p:bldP spid="1611" grpId="19" animBg="1" advAuto="0"/>
      <p:bldP spid="1612" grpId="27" animBg="1" advAuto="0"/>
      <p:bldP spid="1613" grpId="23" animBg="1" advAuto="0"/>
      <p:bldP spid="1614" grpId="24" animBg="1" advAuto="0"/>
      <p:bldP spid="1615" grpId="25" animBg="1" advAuto="0"/>
      <p:bldP spid="1616" grpId="26" animBg="1" advAuto="0"/>
      <p:bldP spid="1617" grpId="8" animBg="1" advAuto="0"/>
      <p:bldP spid="1618" grpId="9" animBg="1" advAuto="0"/>
      <p:bldP spid="1619" grpId="10" animBg="1" advAuto="0"/>
      <p:bldP spid="1620" grpId="14" animBg="1" advAuto="0"/>
      <p:bldP spid="1621" grpId="15" animBg="1" advAuto="0"/>
      <p:bldP spid="1622" grpId="13" animBg="1" advAuto="0"/>
      <p:bldP spid="1623" grpId="21" animBg="1" advAuto="0"/>
      <p:bldP spid="1624" grpId="18"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630" name="Rectangle 2"/>
          <p:cNvSpPr txBox="1">
            <a:spLocks noGrp="1"/>
          </p:cNvSpPr>
          <p:nvPr>
            <p:ph type="title" idx="4294967295"/>
          </p:nvPr>
        </p:nvSpPr>
        <p:spPr>
          <a:xfrm>
            <a:off x="0" y="0"/>
            <a:ext cx="9144000" cy="685800"/>
          </a:xfrm>
          <a:prstGeom prst="rect">
            <a:avLst/>
          </a:prstGeom>
          <a:solidFill>
            <a:srgbClr val="000000"/>
          </a:solidFill>
          <a:effectLst>
            <a:outerShdw blurRad="38100" dist="38099" dir="2700000" rotWithShape="0">
              <a:srgbClr val="000000"/>
            </a:outerShdw>
          </a:effectLst>
        </p:spPr>
        <p:txBody>
          <a:bodyPr/>
          <a:lstStyle>
            <a:lvl1pPr defTabSz="841247">
              <a:defRPr sz="3680" b="0">
                <a:solidFill>
                  <a:schemeClr val="accent3">
                    <a:lumOff val="44000"/>
                  </a:schemeClr>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latin typeface="ＭＳ Ｐゴシック"/>
                <a:ea typeface="ＭＳ Ｐゴシック"/>
                <a:cs typeface="ＭＳ Ｐゴシック"/>
                <a:sym typeface="ＭＳ Ｐゴシック"/>
              </a:rPr>
              <a:t>ثلاثة أنواع من الشيوخ</a:t>
            </a:r>
          </a:p>
        </p:txBody>
      </p:sp>
      <p:sp>
        <p:nvSpPr>
          <p:cNvPr id="1631" name="Oval 3"/>
          <p:cNvSpPr/>
          <p:nvPr/>
        </p:nvSpPr>
        <p:spPr>
          <a:xfrm>
            <a:off x="2971800" y="950912"/>
            <a:ext cx="6172200" cy="5907090"/>
          </a:xfrm>
          <a:prstGeom prst="ellipse">
            <a:avLst/>
          </a:prstGeom>
          <a:ln w="57150">
            <a:solidFill>
              <a:srgbClr val="000000"/>
            </a:solidFill>
          </a:ln>
        </p:spPr>
        <p:txBody>
          <a:bodyPr lIns="45719" rIns="45719" anchor="ctr"/>
          <a:lstStyle/>
          <a:p>
            <a:pPr>
              <a:defRPr sz="1800" b="0"/>
            </a:pPr>
            <a:endParaRPr/>
          </a:p>
        </p:txBody>
      </p:sp>
      <p:sp>
        <p:nvSpPr>
          <p:cNvPr id="1632" name="Text Box 4"/>
          <p:cNvSpPr txBox="1"/>
          <p:nvPr/>
        </p:nvSpPr>
        <p:spPr>
          <a:xfrm>
            <a:off x="5358930" y="1143000"/>
            <a:ext cx="1218558" cy="4905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rtl="1">
              <a:defRPr sz="2400" b="0">
                <a:latin typeface="ＭＳ Ｐゴシック"/>
                <a:ea typeface="ＭＳ Ｐゴシック"/>
                <a:cs typeface="ＭＳ Ｐゴシック"/>
                <a:sym typeface="ＭＳ Ｐゴシック"/>
              </a:defRPr>
            </a:lvl1pPr>
          </a:lstStyle>
          <a:p>
            <a:pPr>
              <a:defRPr b="1" i="1">
                <a:latin typeface="Arial"/>
                <a:ea typeface="Arial"/>
                <a:cs typeface="Arial"/>
                <a:sym typeface="Arial"/>
              </a:defRPr>
            </a:pPr>
            <a:r>
              <a:rPr b="0" i="0">
                <a:latin typeface="ＭＳ Ｐゴシック"/>
                <a:ea typeface="ＭＳ Ｐゴシック"/>
                <a:cs typeface="ＭＳ Ｐゴシック"/>
                <a:sym typeface="ＭＳ Ｐゴシック"/>
              </a:rPr>
              <a:t>كل الشيوخ</a:t>
            </a:r>
          </a:p>
        </p:txBody>
      </p:sp>
      <p:sp>
        <p:nvSpPr>
          <p:cNvPr id="1633" name="Oval 6"/>
          <p:cNvSpPr/>
          <p:nvPr/>
        </p:nvSpPr>
        <p:spPr>
          <a:xfrm>
            <a:off x="5334000" y="3733800"/>
            <a:ext cx="3181350" cy="2895600"/>
          </a:xfrm>
          <a:prstGeom prst="ellipse">
            <a:avLst/>
          </a:prstGeom>
          <a:ln w="57150">
            <a:solidFill>
              <a:srgbClr val="204000"/>
            </a:solidFill>
          </a:ln>
          <a:effectLst>
            <a:outerShdw blurRad="63500" dist="35921" dir="2700000" rotWithShape="0">
              <a:srgbClr val="000000">
                <a:alpha val="74998"/>
              </a:srgbClr>
            </a:outerShdw>
          </a:effectLst>
        </p:spPr>
        <p:txBody>
          <a:bodyPr lIns="45719" rIns="45719" anchor="ctr"/>
          <a:lstStyle/>
          <a:p>
            <a:pPr>
              <a:defRPr sz="1800" b="0">
                <a:solidFill>
                  <a:srgbClr val="FFFF66"/>
                </a:solidFill>
              </a:defRPr>
            </a:pPr>
            <a:endParaRPr/>
          </a:p>
        </p:txBody>
      </p:sp>
      <p:sp>
        <p:nvSpPr>
          <p:cNvPr id="1634" name="Text Box 7"/>
          <p:cNvSpPr txBox="1"/>
          <p:nvPr/>
        </p:nvSpPr>
        <p:spPr>
          <a:xfrm>
            <a:off x="5379720" y="4343400"/>
            <a:ext cx="3032761" cy="1709706"/>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rtl="1">
              <a:defRPr sz="2400" i="1">
                <a:solidFill>
                  <a:srgbClr val="204000"/>
                </a:solidFill>
              </a:defRPr>
            </a:pPr>
            <a:r>
              <a:rPr b="0" i="0">
                <a:latin typeface="ＭＳ Ｐゴシック"/>
                <a:ea typeface="ＭＳ Ｐゴシック"/>
                <a:cs typeface="ＭＳ Ｐゴシック"/>
                <a:sym typeface="ＭＳ Ｐゴシック"/>
              </a:rPr>
              <a:t>وعاظ</a:t>
            </a:r>
            <a:endParaRPr sz="2000">
              <a:solidFill>
                <a:srgbClr val="FFFF66"/>
              </a:solidFill>
            </a:endParaRPr>
          </a:p>
          <a:p>
            <a:pPr algn="ctr" rtl="1">
              <a:defRPr sz="2400" i="1">
                <a:solidFill>
                  <a:srgbClr val="204000"/>
                </a:solidFill>
              </a:defRPr>
            </a:pPr>
            <a:r>
              <a:rPr b="0" i="0">
                <a:latin typeface="ＭＳ Ｐゴシック"/>
                <a:ea typeface="ＭＳ Ｐゴシック"/>
                <a:cs typeface="ＭＳ Ｐゴシック"/>
                <a:sym typeface="ＭＳ Ｐゴシック"/>
              </a:rPr>
              <a:t>و</a:t>
            </a:r>
            <a:endParaRPr sz="2000">
              <a:solidFill>
                <a:srgbClr val="FFFF66"/>
              </a:solidFill>
            </a:endParaRPr>
          </a:p>
          <a:p>
            <a:pPr algn="ctr" rtl="1">
              <a:defRPr sz="2400" i="1">
                <a:solidFill>
                  <a:srgbClr val="204000"/>
                </a:solidFill>
              </a:defRPr>
            </a:pPr>
            <a:r>
              <a:rPr b="0" i="0">
                <a:latin typeface="ＭＳ Ｐゴシック"/>
                <a:ea typeface="ＭＳ Ｐゴシック"/>
                <a:cs typeface="ＭＳ Ｐゴシック"/>
                <a:sym typeface="ＭＳ Ｐゴシック"/>
              </a:rPr>
              <a:t>معلمين</a:t>
            </a:r>
            <a:endParaRPr sz="2000">
              <a:solidFill>
                <a:srgbClr val="FFFF66"/>
              </a:solidFill>
            </a:endParaRPr>
          </a:p>
          <a:p>
            <a:pPr algn="ctr" rtl="1">
              <a:defRPr sz="2400" i="1">
                <a:solidFill>
                  <a:srgbClr val="204000"/>
                </a:solidFill>
              </a:defRPr>
            </a:pPr>
            <a:r>
              <a:rPr b="0" i="0">
                <a:latin typeface="ＭＳ Ｐゴシック"/>
                <a:ea typeface="ＭＳ Ｐゴシック"/>
                <a:cs typeface="ＭＳ Ｐゴシック"/>
                <a:sym typeface="ＭＳ Ｐゴシック"/>
              </a:rPr>
              <a:t>مدفوع لهم</a:t>
            </a:r>
          </a:p>
        </p:txBody>
      </p:sp>
      <p:sp>
        <p:nvSpPr>
          <p:cNvPr id="1635" name="Oval 9"/>
          <p:cNvSpPr/>
          <p:nvPr/>
        </p:nvSpPr>
        <p:spPr>
          <a:xfrm>
            <a:off x="4343400" y="2590800"/>
            <a:ext cx="4400550" cy="4114800"/>
          </a:xfrm>
          <a:prstGeom prst="ellipse">
            <a:avLst/>
          </a:prstGeom>
          <a:ln w="57150">
            <a:solidFill>
              <a:srgbClr val="FF0000"/>
            </a:solidFill>
          </a:ln>
          <a:effectLst>
            <a:outerShdw blurRad="63500" dist="35921" dir="2700000" rotWithShape="0">
              <a:srgbClr val="000000">
                <a:alpha val="74998"/>
              </a:srgbClr>
            </a:outerShdw>
          </a:effectLst>
        </p:spPr>
        <p:txBody>
          <a:bodyPr lIns="45719" rIns="45719" anchor="ctr"/>
          <a:lstStyle/>
          <a:p>
            <a:pPr>
              <a:defRPr sz="1800" b="0">
                <a:solidFill>
                  <a:srgbClr val="FF0000"/>
                </a:solidFill>
              </a:defRPr>
            </a:pPr>
            <a:endParaRPr/>
          </a:p>
        </p:txBody>
      </p:sp>
      <p:sp>
        <p:nvSpPr>
          <p:cNvPr id="1636" name="Text Box 10"/>
          <p:cNvSpPr txBox="1"/>
          <p:nvPr/>
        </p:nvSpPr>
        <p:spPr>
          <a:xfrm>
            <a:off x="5455920" y="2819400"/>
            <a:ext cx="2300924" cy="490506"/>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rtl="1">
              <a:defRPr sz="2400" b="0">
                <a:solidFill>
                  <a:srgbClr val="FF0000"/>
                </a:solidFill>
                <a:latin typeface="ＭＳ Ｐゴシック"/>
                <a:ea typeface="ＭＳ Ｐゴシック"/>
                <a:cs typeface="ＭＳ Ｐゴシック"/>
                <a:sym typeface="ＭＳ Ｐゴシック"/>
              </a:defRPr>
            </a:lvl1pPr>
          </a:lstStyle>
          <a:p>
            <a:pPr>
              <a:defRPr b="1" i="1">
                <a:latin typeface="Arial"/>
                <a:ea typeface="Arial"/>
                <a:cs typeface="Arial"/>
                <a:sym typeface="Arial"/>
              </a:defRPr>
            </a:pPr>
            <a:r>
              <a:rPr b="0" i="0">
                <a:latin typeface="ＭＳ Ｐゴシック"/>
                <a:ea typeface="ＭＳ Ｐゴシック"/>
                <a:cs typeface="ＭＳ Ｐゴシック"/>
                <a:sym typeface="ＭＳ Ｐゴシック"/>
              </a:rPr>
              <a:t>مديرين مدفوعين</a:t>
            </a:r>
          </a:p>
        </p:txBody>
      </p:sp>
      <p:sp>
        <p:nvSpPr>
          <p:cNvPr id="1637" name="Text Box 12"/>
          <p:cNvSpPr txBox="1"/>
          <p:nvPr/>
        </p:nvSpPr>
        <p:spPr>
          <a:xfrm>
            <a:off x="4617720" y="1608137"/>
            <a:ext cx="3032761" cy="9309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rtl="1">
              <a:defRPr sz="2400"/>
            </a:pPr>
            <a:r>
              <a:rPr b="0">
                <a:latin typeface="ＭＳ Ｐゴシック"/>
                <a:ea typeface="ＭＳ Ｐゴシック"/>
                <a:cs typeface="ＭＳ Ｐゴシック"/>
                <a:sym typeface="ＭＳ Ｐゴシック"/>
              </a:rPr>
              <a:t>تعليم، حماية، قيادة</a:t>
            </a:r>
            <a:endParaRPr>
              <a:solidFill>
                <a:srgbClr val="808080"/>
              </a:solidFill>
              <a:latin typeface="Engravers MT"/>
              <a:ea typeface="Engravers MT"/>
              <a:cs typeface="Engravers MT"/>
              <a:sym typeface="Engravers MT"/>
            </a:endParaRPr>
          </a:p>
          <a:p>
            <a:pPr algn="ctr" rtl="1">
              <a:defRPr sz="2400"/>
            </a:pPr>
            <a:r>
              <a:rPr b="0">
                <a:latin typeface="ＭＳ Ｐゴシック"/>
                <a:ea typeface="ＭＳ Ｐゴシック"/>
                <a:cs typeface="ＭＳ Ｐゴシック"/>
                <a:sym typeface="ＭＳ Ｐゴシック"/>
              </a:rPr>
              <a:t>خدمة، شهادة</a:t>
            </a:r>
          </a:p>
        </p:txBody>
      </p:sp>
      <p:sp>
        <p:nvSpPr>
          <p:cNvPr id="1638" name="Text Box 14"/>
          <p:cNvSpPr txBox="1"/>
          <p:nvPr/>
        </p:nvSpPr>
        <p:spPr>
          <a:xfrm>
            <a:off x="3246120" y="2514600"/>
            <a:ext cx="1508761" cy="1337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rtl="1">
              <a:defRPr sz="2400" b="0">
                <a:latin typeface="ＭＳ Ｐゴシック"/>
                <a:ea typeface="ＭＳ Ｐゴシック"/>
                <a:cs typeface="ＭＳ Ｐゴシック"/>
                <a:sym typeface="ＭＳ Ｐゴシック"/>
              </a:defRPr>
            </a:lvl1pPr>
          </a:lstStyle>
          <a:p>
            <a:pPr>
              <a:defRPr b="1" i="1">
                <a:latin typeface="Arial"/>
                <a:ea typeface="Arial"/>
                <a:cs typeface="Arial"/>
                <a:sym typeface="Arial"/>
              </a:defRPr>
            </a:pPr>
            <a:r>
              <a:rPr b="0" i="0">
                <a:latin typeface="ＭＳ Ｐゴシック"/>
                <a:ea typeface="ＭＳ Ｐゴシック"/>
                <a:cs typeface="ＭＳ Ｐゴシック"/>
                <a:sym typeface="ＭＳ Ｐゴシック"/>
              </a:rPr>
              <a:t>غير مدفوع أو مدفوع عند الحاجة</a:t>
            </a:r>
          </a:p>
        </p:txBody>
      </p:sp>
      <p:sp>
        <p:nvSpPr>
          <p:cNvPr id="1639" name="Text Box 14"/>
          <p:cNvSpPr txBox="1"/>
          <p:nvPr/>
        </p:nvSpPr>
        <p:spPr>
          <a:xfrm>
            <a:off x="8002269" y="0"/>
            <a:ext cx="1096011" cy="437069"/>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rtl="1">
              <a:defRPr sz="2400">
                <a:solidFill>
                  <a:schemeClr val="accent3">
                    <a:lumOff val="44000"/>
                  </a:schemeClr>
                </a:solidFill>
              </a:defRPr>
            </a:lvl1pPr>
          </a:lstStyle>
          <a:p>
            <a:r>
              <a:t>٢٣٦ب</a:t>
            </a:r>
          </a:p>
        </p:txBody>
      </p:sp>
      <p:sp>
        <p:nvSpPr>
          <p:cNvPr id="1640" name="TextBox 16"/>
          <p:cNvSpPr txBox="1"/>
          <p:nvPr/>
        </p:nvSpPr>
        <p:spPr>
          <a:xfrm>
            <a:off x="121920" y="990600"/>
            <a:ext cx="2956561" cy="35451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a:p>
          <a:p>
            <a:pPr rtl="1">
              <a:defRPr sz="2800"/>
            </a:pPr>
            <a:r>
              <a:rPr b="0">
                <a:latin typeface="ＭＳ Ｐゴシック"/>
                <a:ea typeface="ＭＳ Ｐゴシック"/>
                <a:cs typeface="ＭＳ Ｐゴシック"/>
                <a:sym typeface="ＭＳ Ｐゴシック"/>
              </a:rPr>
              <a:t>أما الشيوخ المدبرون حسناً </a:t>
            </a:r>
            <a:r>
              <a:rPr b="0">
                <a:solidFill>
                  <a:srgbClr val="FF0000"/>
                </a:solidFill>
                <a:latin typeface="ＭＳ Ｐゴシック"/>
                <a:ea typeface="ＭＳ Ｐゴシック"/>
                <a:cs typeface="ＭＳ Ｐゴシック"/>
                <a:sym typeface="ＭＳ Ｐゴシック"/>
              </a:rPr>
              <a:t>فليحسبوا أهلاً لكرامة مضاعفة </a:t>
            </a:r>
            <a:r>
              <a:rPr b="0">
                <a:latin typeface="ＭＳ Ｐゴシック"/>
                <a:ea typeface="ＭＳ Ｐゴシック"/>
                <a:cs typeface="ＭＳ Ｐゴシック"/>
                <a:sym typeface="ＭＳ Ｐゴシック"/>
              </a:rPr>
              <a:t>و لا سيما الذين يتعبون في الكلمة و التعليم </a:t>
            </a:r>
            <a:endParaRPr>
              <a:solidFill>
                <a:srgbClr val="808080"/>
              </a:solidFill>
              <a:latin typeface="Engravers MT"/>
              <a:ea typeface="Engravers MT"/>
              <a:cs typeface="Engravers MT"/>
              <a:sym typeface="Engravers MT"/>
            </a:endParaRPr>
          </a:p>
          <a:p>
            <a:pPr rtl="1">
              <a:defRPr sz="2800"/>
            </a:pPr>
            <a:r>
              <a:t>(1 </a:t>
            </a:r>
            <a:r>
              <a:rPr b="0">
                <a:latin typeface="ＭＳ Ｐゴシック"/>
                <a:ea typeface="ＭＳ Ｐゴシック"/>
                <a:cs typeface="ＭＳ Ｐゴシック"/>
                <a:sym typeface="ＭＳ Ｐゴシック"/>
              </a:rPr>
              <a:t>تي </a:t>
            </a:r>
            <a:r>
              <a:t>5: 17)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632"/>
                                        </p:tgtEl>
                                        <p:attrNameLst>
                                          <p:attrName>style.visibility</p:attrName>
                                        </p:attrNameLst>
                                      </p:cBhvr>
                                      <p:to>
                                        <p:strVal val="visible"/>
                                      </p:to>
                                    </p:set>
                                    <p:anim calcmode="lin" valueType="num">
                                      <p:cBhvr>
                                        <p:cTn id="7" dur="1000" fill="hold"/>
                                        <p:tgtEl>
                                          <p:spTgt spid="1632"/>
                                        </p:tgtEl>
                                        <p:attrNameLst>
                                          <p:attrName>ppt_w</p:attrName>
                                        </p:attrNameLst>
                                      </p:cBhvr>
                                      <p:tavLst>
                                        <p:tav tm="0">
                                          <p:val>
                                            <p:strVal val="4*#ppt_w"/>
                                          </p:val>
                                        </p:tav>
                                        <p:tav tm="100000">
                                          <p:val>
                                            <p:strVal val="#ppt_w"/>
                                          </p:val>
                                        </p:tav>
                                      </p:tavLst>
                                    </p:anim>
                                    <p:anim calcmode="lin" valueType="num">
                                      <p:cBhvr>
                                        <p:cTn id="8" dur="1000" fill="hold"/>
                                        <p:tgtEl>
                                          <p:spTgt spid="1632"/>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3" presetClass="entr" presetSubtype="32" fill="hold" grpId="2" nodeType="afterEffect">
                                  <p:stCondLst>
                                    <p:cond delay="0"/>
                                  </p:stCondLst>
                                  <p:iterate>
                                    <p:tmAbs val="0"/>
                                  </p:iterate>
                                  <p:childTnLst>
                                    <p:set>
                                      <p:cBhvr>
                                        <p:cTn id="11" fill="hold"/>
                                        <p:tgtEl>
                                          <p:spTgt spid="1631"/>
                                        </p:tgtEl>
                                        <p:attrNameLst>
                                          <p:attrName>style.visibility</p:attrName>
                                        </p:attrNameLst>
                                      </p:cBhvr>
                                      <p:to>
                                        <p:strVal val="visible"/>
                                      </p:to>
                                    </p:set>
                                    <p:anim calcmode="lin" valueType="num">
                                      <p:cBhvr>
                                        <p:cTn id="12" dur="1000" fill="hold"/>
                                        <p:tgtEl>
                                          <p:spTgt spid="1631"/>
                                        </p:tgtEl>
                                        <p:attrNameLst>
                                          <p:attrName>ppt_w</p:attrName>
                                        </p:attrNameLst>
                                      </p:cBhvr>
                                      <p:tavLst>
                                        <p:tav tm="0">
                                          <p:val>
                                            <p:strVal val="4*#ppt_w"/>
                                          </p:val>
                                        </p:tav>
                                        <p:tav tm="100000">
                                          <p:val>
                                            <p:strVal val="#ppt_w"/>
                                          </p:val>
                                        </p:tav>
                                      </p:tavLst>
                                    </p:anim>
                                    <p:anim calcmode="lin" valueType="num">
                                      <p:cBhvr>
                                        <p:cTn id="13" dur="1000" fill="hold"/>
                                        <p:tgtEl>
                                          <p:spTgt spid="1631"/>
                                        </p:tgtEl>
                                        <p:attrNameLst>
                                          <p:attrName>ppt_h</p:attrName>
                                        </p:attrNameLst>
                                      </p:cBhvr>
                                      <p:tavLst>
                                        <p:tav tm="0">
                                          <p:val>
                                            <p:strVal val="4*#ppt_h"/>
                                          </p:val>
                                        </p:tav>
                                        <p:tav tm="100000">
                                          <p:val>
                                            <p:strVal val="#ppt_h"/>
                                          </p:val>
                                        </p:tav>
                                      </p:tavLst>
                                    </p:anim>
                                  </p:childTnLst>
                                </p:cTn>
                              </p:par>
                            </p:childTnLst>
                          </p:cTn>
                        </p:par>
                        <p:par>
                          <p:cTn id="14" fill="hold">
                            <p:stCondLst>
                              <p:cond delay="2000"/>
                            </p:stCondLst>
                            <p:childTnLst>
                              <p:par>
                                <p:cTn id="15" presetID="23" presetClass="entr" presetSubtype="32" fill="hold" grpId="3" nodeType="afterEffect">
                                  <p:stCondLst>
                                    <p:cond delay="0"/>
                                  </p:stCondLst>
                                  <p:iterate>
                                    <p:tmAbs val="0"/>
                                  </p:iterate>
                                  <p:childTnLst>
                                    <p:set>
                                      <p:cBhvr>
                                        <p:cTn id="16" fill="hold"/>
                                        <p:tgtEl>
                                          <p:spTgt spid="1637"/>
                                        </p:tgtEl>
                                        <p:attrNameLst>
                                          <p:attrName>style.visibility</p:attrName>
                                        </p:attrNameLst>
                                      </p:cBhvr>
                                      <p:to>
                                        <p:strVal val="visible"/>
                                      </p:to>
                                    </p:set>
                                    <p:anim calcmode="lin" valueType="num">
                                      <p:cBhvr>
                                        <p:cTn id="17" dur="1000" fill="hold"/>
                                        <p:tgtEl>
                                          <p:spTgt spid="1637"/>
                                        </p:tgtEl>
                                        <p:attrNameLst>
                                          <p:attrName>ppt_w</p:attrName>
                                        </p:attrNameLst>
                                      </p:cBhvr>
                                      <p:tavLst>
                                        <p:tav tm="0">
                                          <p:val>
                                            <p:strVal val="4*#ppt_w"/>
                                          </p:val>
                                        </p:tav>
                                        <p:tav tm="100000">
                                          <p:val>
                                            <p:strVal val="#ppt_w"/>
                                          </p:val>
                                        </p:tav>
                                      </p:tavLst>
                                    </p:anim>
                                    <p:anim calcmode="lin" valueType="num">
                                      <p:cBhvr>
                                        <p:cTn id="18" dur="1000" fill="hold"/>
                                        <p:tgtEl>
                                          <p:spTgt spid="1637"/>
                                        </p:tgtEl>
                                        <p:attrNameLst>
                                          <p:attrName>ppt_h</p:attrName>
                                        </p:attrNameLst>
                                      </p:cBhvr>
                                      <p:tavLst>
                                        <p:tav tm="0">
                                          <p:val>
                                            <p:strVal val="4*#ppt_h"/>
                                          </p:val>
                                        </p:tav>
                                        <p:tav tm="100000">
                                          <p:val>
                                            <p:strVal val="#ppt_h"/>
                                          </p:val>
                                        </p:tav>
                                      </p:tavLst>
                                    </p:anim>
                                  </p:childTnLst>
                                </p:cTn>
                              </p:par>
                            </p:childTnLst>
                          </p:cTn>
                        </p:par>
                        <p:par>
                          <p:cTn id="19" fill="hold">
                            <p:stCondLst>
                              <p:cond delay="3000"/>
                            </p:stCondLst>
                            <p:childTnLst>
                              <p:par>
                                <p:cTn id="20" presetID="23" presetClass="entr" presetSubtype="32" fill="hold" grpId="4" nodeType="afterEffect">
                                  <p:stCondLst>
                                    <p:cond delay="0"/>
                                  </p:stCondLst>
                                  <p:iterate>
                                    <p:tmAbs val="0"/>
                                  </p:iterate>
                                  <p:childTnLst>
                                    <p:set>
                                      <p:cBhvr>
                                        <p:cTn id="21" fill="hold"/>
                                        <p:tgtEl>
                                          <p:spTgt spid="1638"/>
                                        </p:tgtEl>
                                        <p:attrNameLst>
                                          <p:attrName>style.visibility</p:attrName>
                                        </p:attrNameLst>
                                      </p:cBhvr>
                                      <p:to>
                                        <p:strVal val="visible"/>
                                      </p:to>
                                    </p:set>
                                    <p:anim calcmode="lin" valueType="num">
                                      <p:cBhvr>
                                        <p:cTn id="22" dur="1000" fill="hold"/>
                                        <p:tgtEl>
                                          <p:spTgt spid="1638"/>
                                        </p:tgtEl>
                                        <p:attrNameLst>
                                          <p:attrName>ppt_w</p:attrName>
                                        </p:attrNameLst>
                                      </p:cBhvr>
                                      <p:tavLst>
                                        <p:tav tm="0">
                                          <p:val>
                                            <p:strVal val="4*#ppt_w"/>
                                          </p:val>
                                        </p:tav>
                                        <p:tav tm="100000">
                                          <p:val>
                                            <p:strVal val="#ppt_w"/>
                                          </p:val>
                                        </p:tav>
                                      </p:tavLst>
                                    </p:anim>
                                    <p:anim calcmode="lin" valueType="num">
                                      <p:cBhvr>
                                        <p:cTn id="23" dur="1000" fill="hold"/>
                                        <p:tgtEl>
                                          <p:spTgt spid="1638"/>
                                        </p:tgtEl>
                                        <p:attrNameLst>
                                          <p:attrName>ppt_h</p:attrName>
                                        </p:attrNameLst>
                                      </p:cBhvr>
                                      <p:tavLst>
                                        <p:tav tm="0">
                                          <p:val>
                                            <p:strVal val="4*#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grpId="5" nodeType="clickEffect">
                                  <p:stCondLst>
                                    <p:cond delay="0"/>
                                  </p:stCondLst>
                                  <p:iterate>
                                    <p:tmAbs val="0"/>
                                  </p:iterate>
                                  <p:childTnLst>
                                    <p:set>
                                      <p:cBhvr>
                                        <p:cTn id="27" fill="hold"/>
                                        <p:tgtEl>
                                          <p:spTgt spid="1636"/>
                                        </p:tgtEl>
                                        <p:attrNameLst>
                                          <p:attrName>style.visibility</p:attrName>
                                        </p:attrNameLst>
                                      </p:cBhvr>
                                      <p:to>
                                        <p:strVal val="visible"/>
                                      </p:to>
                                    </p:set>
                                    <p:anim calcmode="lin" valueType="num">
                                      <p:cBhvr>
                                        <p:cTn id="28" dur="1000" fill="hold"/>
                                        <p:tgtEl>
                                          <p:spTgt spid="1636"/>
                                        </p:tgtEl>
                                        <p:attrNameLst>
                                          <p:attrName>ppt_w</p:attrName>
                                        </p:attrNameLst>
                                      </p:cBhvr>
                                      <p:tavLst>
                                        <p:tav tm="0">
                                          <p:val>
                                            <p:strVal val="4*#ppt_w"/>
                                          </p:val>
                                        </p:tav>
                                        <p:tav tm="100000">
                                          <p:val>
                                            <p:strVal val="#ppt_w"/>
                                          </p:val>
                                        </p:tav>
                                      </p:tavLst>
                                    </p:anim>
                                    <p:anim calcmode="lin" valueType="num">
                                      <p:cBhvr>
                                        <p:cTn id="29" dur="1000" fill="hold"/>
                                        <p:tgtEl>
                                          <p:spTgt spid="1636"/>
                                        </p:tgtEl>
                                        <p:attrNameLst>
                                          <p:attrName>ppt_h</p:attrName>
                                        </p:attrNameLst>
                                      </p:cBhvr>
                                      <p:tavLst>
                                        <p:tav tm="0">
                                          <p:val>
                                            <p:strVal val="4*#ppt_h"/>
                                          </p:val>
                                        </p:tav>
                                        <p:tav tm="100000">
                                          <p:val>
                                            <p:strVal val="#ppt_h"/>
                                          </p:val>
                                        </p:tav>
                                      </p:tavLst>
                                    </p:anim>
                                  </p:childTnLst>
                                </p:cTn>
                              </p:par>
                            </p:childTnLst>
                          </p:cTn>
                        </p:par>
                        <p:par>
                          <p:cTn id="30" fill="hold">
                            <p:stCondLst>
                              <p:cond delay="1000"/>
                            </p:stCondLst>
                            <p:childTnLst>
                              <p:par>
                                <p:cTn id="31" presetID="23" presetClass="entr" presetSubtype="32" fill="hold" grpId="6" nodeType="afterEffect">
                                  <p:stCondLst>
                                    <p:cond delay="0"/>
                                  </p:stCondLst>
                                  <p:iterate>
                                    <p:tmAbs val="0"/>
                                  </p:iterate>
                                  <p:childTnLst>
                                    <p:set>
                                      <p:cBhvr>
                                        <p:cTn id="32" fill="hold"/>
                                        <p:tgtEl>
                                          <p:spTgt spid="1635"/>
                                        </p:tgtEl>
                                        <p:attrNameLst>
                                          <p:attrName>style.visibility</p:attrName>
                                        </p:attrNameLst>
                                      </p:cBhvr>
                                      <p:to>
                                        <p:strVal val="visible"/>
                                      </p:to>
                                    </p:set>
                                    <p:anim calcmode="lin" valueType="num">
                                      <p:cBhvr>
                                        <p:cTn id="33" dur="1000" fill="hold"/>
                                        <p:tgtEl>
                                          <p:spTgt spid="1635"/>
                                        </p:tgtEl>
                                        <p:attrNameLst>
                                          <p:attrName>ppt_w</p:attrName>
                                        </p:attrNameLst>
                                      </p:cBhvr>
                                      <p:tavLst>
                                        <p:tav tm="0">
                                          <p:val>
                                            <p:strVal val="4*#ppt_w"/>
                                          </p:val>
                                        </p:tav>
                                        <p:tav tm="100000">
                                          <p:val>
                                            <p:strVal val="#ppt_w"/>
                                          </p:val>
                                        </p:tav>
                                      </p:tavLst>
                                    </p:anim>
                                    <p:anim calcmode="lin" valueType="num">
                                      <p:cBhvr>
                                        <p:cTn id="34" dur="1000" fill="hold"/>
                                        <p:tgtEl>
                                          <p:spTgt spid="1635"/>
                                        </p:tgtEl>
                                        <p:attrNameLst>
                                          <p:attrName>ppt_h</p:attrName>
                                        </p:attrNameLst>
                                      </p:cBhvr>
                                      <p:tavLst>
                                        <p:tav tm="0">
                                          <p:val>
                                            <p:strVal val="4*#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7" nodeType="clickEffect">
                                  <p:stCondLst>
                                    <p:cond delay="0"/>
                                  </p:stCondLst>
                                  <p:iterate>
                                    <p:tmAbs val="0"/>
                                  </p:iterate>
                                  <p:childTnLst>
                                    <p:set>
                                      <p:cBhvr>
                                        <p:cTn id="38" fill="hold"/>
                                        <p:tgtEl>
                                          <p:spTgt spid="1634"/>
                                        </p:tgtEl>
                                        <p:attrNameLst>
                                          <p:attrName>style.visibility</p:attrName>
                                        </p:attrNameLst>
                                      </p:cBhvr>
                                      <p:to>
                                        <p:strVal val="visible"/>
                                      </p:to>
                                    </p:set>
                                    <p:anim calcmode="lin" valueType="num">
                                      <p:cBhvr>
                                        <p:cTn id="39" dur="1000" fill="hold"/>
                                        <p:tgtEl>
                                          <p:spTgt spid="1634"/>
                                        </p:tgtEl>
                                        <p:attrNameLst>
                                          <p:attrName>ppt_w</p:attrName>
                                        </p:attrNameLst>
                                      </p:cBhvr>
                                      <p:tavLst>
                                        <p:tav tm="0">
                                          <p:val>
                                            <p:strVal val="4*#ppt_w"/>
                                          </p:val>
                                        </p:tav>
                                        <p:tav tm="100000">
                                          <p:val>
                                            <p:strVal val="#ppt_w"/>
                                          </p:val>
                                        </p:tav>
                                      </p:tavLst>
                                    </p:anim>
                                    <p:anim calcmode="lin" valueType="num">
                                      <p:cBhvr>
                                        <p:cTn id="40" dur="1000" fill="hold"/>
                                        <p:tgtEl>
                                          <p:spTgt spid="1634"/>
                                        </p:tgtEl>
                                        <p:attrNameLst>
                                          <p:attrName>ppt_h</p:attrName>
                                        </p:attrNameLst>
                                      </p:cBhvr>
                                      <p:tavLst>
                                        <p:tav tm="0">
                                          <p:val>
                                            <p:strVal val="4*#ppt_h"/>
                                          </p:val>
                                        </p:tav>
                                        <p:tav tm="100000">
                                          <p:val>
                                            <p:strVal val="#ppt_h"/>
                                          </p:val>
                                        </p:tav>
                                      </p:tavLst>
                                    </p:anim>
                                  </p:childTnLst>
                                </p:cTn>
                              </p:par>
                            </p:childTnLst>
                          </p:cTn>
                        </p:par>
                        <p:par>
                          <p:cTn id="41" fill="hold">
                            <p:stCondLst>
                              <p:cond delay="1000"/>
                            </p:stCondLst>
                            <p:childTnLst>
                              <p:par>
                                <p:cTn id="42" presetID="23" presetClass="entr" presetSubtype="32" fill="hold" grpId="8" nodeType="afterEffect">
                                  <p:stCondLst>
                                    <p:cond delay="0"/>
                                  </p:stCondLst>
                                  <p:iterate>
                                    <p:tmAbs val="0"/>
                                  </p:iterate>
                                  <p:childTnLst>
                                    <p:set>
                                      <p:cBhvr>
                                        <p:cTn id="43" fill="hold"/>
                                        <p:tgtEl>
                                          <p:spTgt spid="1633"/>
                                        </p:tgtEl>
                                        <p:attrNameLst>
                                          <p:attrName>style.visibility</p:attrName>
                                        </p:attrNameLst>
                                      </p:cBhvr>
                                      <p:to>
                                        <p:strVal val="visible"/>
                                      </p:to>
                                    </p:set>
                                    <p:anim calcmode="lin" valueType="num">
                                      <p:cBhvr>
                                        <p:cTn id="44" dur="1000" fill="hold"/>
                                        <p:tgtEl>
                                          <p:spTgt spid="1633"/>
                                        </p:tgtEl>
                                        <p:attrNameLst>
                                          <p:attrName>ppt_w</p:attrName>
                                        </p:attrNameLst>
                                      </p:cBhvr>
                                      <p:tavLst>
                                        <p:tav tm="0">
                                          <p:val>
                                            <p:strVal val="4*#ppt_w"/>
                                          </p:val>
                                        </p:tav>
                                        <p:tav tm="100000">
                                          <p:val>
                                            <p:strVal val="#ppt_w"/>
                                          </p:val>
                                        </p:tav>
                                      </p:tavLst>
                                    </p:anim>
                                    <p:anim calcmode="lin" valueType="num">
                                      <p:cBhvr>
                                        <p:cTn id="45" dur="1000" fill="hold"/>
                                        <p:tgtEl>
                                          <p:spTgt spid="163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1" grpId="2" animBg="1" advAuto="0"/>
      <p:bldP spid="1632" grpId="1" animBg="1" advAuto="0"/>
      <p:bldP spid="1633" grpId="8" animBg="1" advAuto="0"/>
      <p:bldP spid="1634" grpId="7" animBg="1" advAuto="0"/>
      <p:bldP spid="1635" grpId="6" animBg="1" advAuto="0"/>
      <p:bldP spid="1636" grpId="5" animBg="1" advAuto="0"/>
      <p:bldP spid="1637" grpId="3" animBg="1" advAuto="0"/>
      <p:bldP spid="1638" grpId="4"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 name="Rectangle 2"/>
          <p:cNvSpPr txBox="1">
            <a:spLocks noGrp="1"/>
          </p:cNvSpPr>
          <p:nvPr>
            <p:ph type="title" idx="4294967295"/>
          </p:nvPr>
        </p:nvSpPr>
        <p:spPr>
          <a:xfrm>
            <a:off x="152400" y="76200"/>
            <a:ext cx="8915400" cy="838200"/>
          </a:xfrm>
          <a:prstGeom prst="rect">
            <a:avLst/>
          </a:prstGeom>
          <a:effectLst>
            <a:outerShdw blurRad="38100" dist="38099" dir="2700000" rotWithShape="0">
              <a:srgbClr val="000000"/>
            </a:outerShdw>
          </a:effectLst>
        </p:spPr>
        <p:txBody>
          <a:bodyPr/>
          <a:lstStyle>
            <a:lvl1pPr>
              <a:defRPr sz="4000" b="0">
                <a:solidFill>
                  <a:schemeClr val="accent3">
                    <a:lumOff val="44000"/>
                  </a:schemeClr>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latin typeface="ＭＳ Ｐゴシック"/>
                <a:ea typeface="ＭＳ Ｐゴシック"/>
                <a:cs typeface="ＭＳ Ｐゴシック"/>
                <a:sym typeface="ＭＳ Ｐゴシック"/>
              </a:rPr>
              <a:t>ثلاث وظائف رعوية للشيوخ</a:t>
            </a:r>
          </a:p>
        </p:txBody>
      </p:sp>
      <p:sp>
        <p:nvSpPr>
          <p:cNvPr id="1645" name="Oval 3"/>
          <p:cNvSpPr/>
          <p:nvPr/>
        </p:nvSpPr>
        <p:spPr>
          <a:xfrm>
            <a:off x="914400" y="950912"/>
            <a:ext cx="4629150" cy="4419601"/>
          </a:xfrm>
          <a:prstGeom prst="ellipse">
            <a:avLst/>
          </a:prstGeom>
          <a:ln w="57150">
            <a:solidFill>
              <a:srgbClr val="FFFF66"/>
            </a:solidFill>
          </a:ln>
          <a:effectLst>
            <a:outerShdw blurRad="63500" dist="35921" dir="2700000" rotWithShape="0">
              <a:srgbClr val="000000">
                <a:alpha val="74998"/>
              </a:srgbClr>
            </a:outerShdw>
          </a:effectLst>
        </p:spPr>
        <p:txBody>
          <a:bodyPr lIns="45719" rIns="45719" anchor="ctr"/>
          <a:lstStyle/>
          <a:p>
            <a:pPr>
              <a:defRPr sz="1800" b="0">
                <a:solidFill>
                  <a:srgbClr val="FFFF66"/>
                </a:solidFill>
              </a:defRPr>
            </a:pPr>
            <a:endParaRPr/>
          </a:p>
        </p:txBody>
      </p:sp>
      <p:sp>
        <p:nvSpPr>
          <p:cNvPr id="1646" name="Oval 6"/>
          <p:cNvSpPr/>
          <p:nvPr/>
        </p:nvSpPr>
        <p:spPr>
          <a:xfrm>
            <a:off x="4191000" y="914400"/>
            <a:ext cx="4629150" cy="4419600"/>
          </a:xfrm>
          <a:prstGeom prst="ellipse">
            <a:avLst/>
          </a:prstGeom>
          <a:ln w="57150">
            <a:solidFill>
              <a:srgbClr val="C9C4FF"/>
            </a:solidFill>
          </a:ln>
          <a:effectLst>
            <a:outerShdw blurRad="63500" dist="35921" dir="2700000" rotWithShape="0">
              <a:srgbClr val="000000">
                <a:alpha val="74998"/>
              </a:srgbClr>
            </a:outerShdw>
          </a:effectLst>
        </p:spPr>
        <p:txBody>
          <a:bodyPr lIns="45719" rIns="45719" anchor="ctr"/>
          <a:lstStyle/>
          <a:p>
            <a:pPr>
              <a:defRPr sz="1800" b="0">
                <a:solidFill>
                  <a:srgbClr val="FFFF66"/>
                </a:solidFill>
              </a:defRPr>
            </a:pPr>
            <a:endParaRPr/>
          </a:p>
        </p:txBody>
      </p:sp>
      <p:sp>
        <p:nvSpPr>
          <p:cNvPr id="1647" name="Text Box 7"/>
          <p:cNvSpPr txBox="1"/>
          <p:nvPr/>
        </p:nvSpPr>
        <p:spPr>
          <a:xfrm>
            <a:off x="5074920" y="1371600"/>
            <a:ext cx="3032761" cy="456503"/>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rtl="1">
              <a:defRPr sz="2400" b="0">
                <a:solidFill>
                  <a:srgbClr val="C9C4FF"/>
                </a:solidFill>
                <a:latin typeface="ＭＳ Ｐゴシック"/>
                <a:ea typeface="ＭＳ Ｐゴシック"/>
                <a:cs typeface="ＭＳ Ｐゴシック"/>
                <a:sym typeface="ＭＳ Ｐゴシック"/>
              </a:defRPr>
            </a:lvl1pPr>
          </a:lstStyle>
          <a:p>
            <a:pPr>
              <a:defRPr b="1" i="1">
                <a:latin typeface="Arial"/>
                <a:ea typeface="Arial"/>
                <a:cs typeface="Arial"/>
                <a:sym typeface="Arial"/>
              </a:defRPr>
            </a:pPr>
            <a:r>
              <a:rPr b="0" i="0">
                <a:latin typeface="ＭＳ Ｐゴシック"/>
                <a:ea typeface="ＭＳ Ｐゴシック"/>
                <a:cs typeface="ＭＳ Ｐゴシック"/>
                <a:sym typeface="ＭＳ Ｐゴシック"/>
              </a:rPr>
              <a:t>التعليم</a:t>
            </a:r>
          </a:p>
        </p:txBody>
      </p:sp>
      <p:sp>
        <p:nvSpPr>
          <p:cNvPr id="1648" name="Text Box 8"/>
          <p:cNvSpPr txBox="1"/>
          <p:nvPr/>
        </p:nvSpPr>
        <p:spPr>
          <a:xfrm>
            <a:off x="6598919" y="1981200"/>
            <a:ext cx="1815149" cy="877472"/>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rtl="1">
              <a:defRPr sz="2400">
                <a:solidFill>
                  <a:srgbClr val="C9C4FF"/>
                </a:solidFill>
              </a:defRPr>
            </a:pPr>
            <a:r>
              <a:t>1 </a:t>
            </a:r>
            <a:r>
              <a:rPr b="0">
                <a:latin typeface="ＭＳ Ｐゴシック"/>
                <a:ea typeface="ＭＳ Ｐゴシック"/>
                <a:cs typeface="ＭＳ Ｐゴシック"/>
                <a:sym typeface="ＭＳ Ｐゴシック"/>
              </a:rPr>
              <a:t>تي </a:t>
            </a:r>
            <a:r>
              <a:t>3: 2</a:t>
            </a:r>
            <a:r>
              <a:rPr b="0">
                <a:latin typeface="ＭＳ Ｐゴシック"/>
                <a:ea typeface="ＭＳ Ｐゴシック"/>
                <a:cs typeface="ＭＳ Ｐゴシック"/>
                <a:sym typeface="ＭＳ Ｐゴシック"/>
              </a:rPr>
              <a:t>،</a:t>
            </a:r>
            <a:endParaRPr>
              <a:solidFill>
                <a:srgbClr val="808080"/>
              </a:solidFill>
              <a:latin typeface="Engravers MT"/>
              <a:ea typeface="Engravers MT"/>
              <a:cs typeface="Engravers MT"/>
              <a:sym typeface="Engravers MT"/>
            </a:endParaRPr>
          </a:p>
          <a:p>
            <a:pPr algn="ctr">
              <a:defRPr sz="2400">
                <a:solidFill>
                  <a:srgbClr val="C9C4FF"/>
                </a:solidFill>
              </a:defRPr>
            </a:pPr>
            <a:r>
              <a:t>5: 17</a:t>
            </a:r>
          </a:p>
        </p:txBody>
      </p:sp>
      <p:sp>
        <p:nvSpPr>
          <p:cNvPr id="1649" name="Oval 9"/>
          <p:cNvSpPr/>
          <p:nvPr/>
        </p:nvSpPr>
        <p:spPr>
          <a:xfrm>
            <a:off x="2514600" y="2362200"/>
            <a:ext cx="4629150" cy="4419600"/>
          </a:xfrm>
          <a:prstGeom prst="ellipse">
            <a:avLst/>
          </a:prstGeom>
          <a:ln w="57150">
            <a:solidFill>
              <a:srgbClr val="00FFFF"/>
            </a:solidFill>
          </a:ln>
          <a:effectLst>
            <a:outerShdw blurRad="63500" dist="35921" dir="2700000" rotWithShape="0">
              <a:srgbClr val="000000">
                <a:alpha val="74998"/>
              </a:srgbClr>
            </a:outerShdw>
          </a:effectLst>
        </p:spPr>
        <p:txBody>
          <a:bodyPr lIns="45719" rIns="45719" anchor="ctr"/>
          <a:lstStyle/>
          <a:p>
            <a:pPr>
              <a:defRPr sz="1800" b="0">
                <a:solidFill>
                  <a:srgbClr val="FFFF66"/>
                </a:solidFill>
              </a:defRPr>
            </a:pPr>
            <a:endParaRPr/>
          </a:p>
        </p:txBody>
      </p:sp>
      <p:sp>
        <p:nvSpPr>
          <p:cNvPr id="1650" name="Text Box 10"/>
          <p:cNvSpPr txBox="1"/>
          <p:nvPr/>
        </p:nvSpPr>
        <p:spPr>
          <a:xfrm>
            <a:off x="4055539" y="4724400"/>
            <a:ext cx="1691742" cy="896906"/>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rtl="1">
              <a:defRPr sz="2400" i="1">
                <a:solidFill>
                  <a:srgbClr val="00FFFF"/>
                </a:solidFill>
              </a:defRPr>
            </a:pPr>
            <a:r>
              <a:rPr b="0" i="0">
                <a:latin typeface="ＭＳ Ｐゴシック"/>
                <a:ea typeface="ＭＳ Ｐゴシック"/>
                <a:cs typeface="ＭＳ Ｐゴシック"/>
                <a:sym typeface="ＭＳ Ｐゴシック"/>
              </a:rPr>
              <a:t>الرعاية</a:t>
            </a:r>
            <a:endParaRPr sz="2000">
              <a:solidFill>
                <a:srgbClr val="FFFF66"/>
              </a:solidFill>
            </a:endParaRPr>
          </a:p>
          <a:p>
            <a:pPr algn="ctr" rtl="1">
              <a:defRPr sz="2400" i="1">
                <a:solidFill>
                  <a:srgbClr val="00FFFF"/>
                </a:solidFill>
              </a:defRPr>
            </a:pPr>
            <a:r>
              <a:t>(</a:t>
            </a:r>
            <a:r>
              <a:rPr b="0" i="0">
                <a:latin typeface="ＭＳ Ｐゴシック"/>
                <a:ea typeface="ＭＳ Ｐゴシック"/>
                <a:cs typeface="ＭＳ Ｐゴシック"/>
                <a:sym typeface="ＭＳ Ｐゴシック"/>
              </a:rPr>
              <a:t>يحمي </a:t>
            </a:r>
            <a:r>
              <a:t>– </a:t>
            </a:r>
            <a:r>
              <a:rPr b="0" i="0">
                <a:latin typeface="ＭＳ Ｐゴシック"/>
                <a:ea typeface="ＭＳ Ｐゴシック"/>
                <a:cs typeface="ＭＳ Ｐゴシック"/>
                <a:sym typeface="ＭＳ Ｐゴシック"/>
              </a:rPr>
              <a:t>يقود</a:t>
            </a:r>
            <a:r>
              <a:t>)</a:t>
            </a:r>
          </a:p>
        </p:txBody>
      </p:sp>
      <p:sp>
        <p:nvSpPr>
          <p:cNvPr id="1651" name="Text Box 11"/>
          <p:cNvSpPr txBox="1"/>
          <p:nvPr/>
        </p:nvSpPr>
        <p:spPr>
          <a:xfrm>
            <a:off x="4185920" y="2814638"/>
            <a:ext cx="1365886" cy="490506"/>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rtl="1">
              <a:defRPr sz="2400">
                <a:solidFill>
                  <a:srgbClr val="00FFFF"/>
                </a:solidFill>
              </a:defRPr>
            </a:pPr>
            <a:r>
              <a:rPr b="0">
                <a:latin typeface="ＭＳ Ｐゴシック"/>
                <a:ea typeface="ＭＳ Ｐゴシック"/>
                <a:cs typeface="ＭＳ Ｐゴシック"/>
                <a:sym typeface="ＭＳ Ｐゴシック"/>
              </a:rPr>
              <a:t>راعي </a:t>
            </a:r>
            <a:r>
              <a:t>- </a:t>
            </a:r>
            <a:r>
              <a:rPr b="0">
                <a:latin typeface="ＭＳ Ｐゴシック"/>
                <a:ea typeface="ＭＳ Ｐゴシック"/>
                <a:cs typeface="ＭＳ Ｐゴシック"/>
                <a:sym typeface="ＭＳ Ｐゴシック"/>
              </a:rPr>
              <a:t>معلم</a:t>
            </a:r>
          </a:p>
        </p:txBody>
      </p:sp>
      <p:sp>
        <p:nvSpPr>
          <p:cNvPr id="1652" name="Text Box 12"/>
          <p:cNvSpPr txBox="1"/>
          <p:nvPr/>
        </p:nvSpPr>
        <p:spPr>
          <a:xfrm>
            <a:off x="1990408" y="2141538"/>
            <a:ext cx="2312036" cy="877472"/>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rtl="1">
              <a:defRPr sz="2400">
                <a:solidFill>
                  <a:srgbClr val="FFFF66"/>
                </a:solidFill>
              </a:defRPr>
            </a:pPr>
            <a:r>
              <a:t>1 </a:t>
            </a:r>
            <a:r>
              <a:rPr b="0">
                <a:latin typeface="ＭＳ Ｐゴシック"/>
                <a:ea typeface="ＭＳ Ｐゴシック"/>
                <a:cs typeface="ＭＳ Ｐゴシック"/>
                <a:sym typeface="ＭＳ Ｐゴシック"/>
              </a:rPr>
              <a:t>تي </a:t>
            </a:r>
            <a:r>
              <a:t>3: 1</a:t>
            </a:r>
            <a:r>
              <a:rPr b="0">
                <a:latin typeface="ＭＳ Ｐゴシック"/>
                <a:ea typeface="ＭＳ Ｐゴシック"/>
                <a:cs typeface="ＭＳ Ｐゴシック"/>
                <a:sym typeface="ＭＳ Ｐゴシック"/>
              </a:rPr>
              <a:t>، </a:t>
            </a:r>
            <a:r>
              <a:t>4-5</a:t>
            </a:r>
            <a:r>
              <a:rPr b="0">
                <a:latin typeface="ＭＳ Ｐゴシック"/>
                <a:ea typeface="ＭＳ Ｐゴシック"/>
                <a:cs typeface="ＭＳ Ｐゴシック"/>
                <a:sym typeface="ＭＳ Ｐゴシック"/>
              </a:rPr>
              <a:t>،</a:t>
            </a:r>
            <a:endParaRPr>
              <a:solidFill>
                <a:srgbClr val="808080"/>
              </a:solidFill>
              <a:latin typeface="Engravers MT"/>
              <a:ea typeface="Engravers MT"/>
              <a:cs typeface="Engravers MT"/>
              <a:sym typeface="Engravers MT"/>
            </a:endParaRPr>
          </a:p>
          <a:p>
            <a:pPr algn="ctr">
              <a:defRPr sz="2400">
                <a:solidFill>
                  <a:srgbClr val="FFFF66"/>
                </a:solidFill>
              </a:defRPr>
            </a:pPr>
            <a:r>
              <a:t> 5: 17</a:t>
            </a:r>
          </a:p>
        </p:txBody>
      </p:sp>
      <p:sp>
        <p:nvSpPr>
          <p:cNvPr id="1653" name="Text Box 13"/>
          <p:cNvSpPr txBox="1"/>
          <p:nvPr/>
        </p:nvSpPr>
        <p:spPr>
          <a:xfrm>
            <a:off x="3918172" y="5468937"/>
            <a:ext cx="1833118" cy="1371312"/>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rtl="1">
              <a:defRPr sz="2400">
                <a:solidFill>
                  <a:srgbClr val="00FFFF"/>
                </a:solidFill>
              </a:defRPr>
            </a:pPr>
            <a:r>
              <a:t>1 </a:t>
            </a:r>
            <a:r>
              <a:rPr b="0">
                <a:latin typeface="ＭＳ Ｐゴシック"/>
                <a:ea typeface="ＭＳ Ｐゴシック"/>
                <a:cs typeface="ＭＳ Ｐゴシック"/>
                <a:sym typeface="ＭＳ Ｐゴシック"/>
              </a:rPr>
              <a:t>بط </a:t>
            </a:r>
            <a:r>
              <a:t>5: 1-4</a:t>
            </a:r>
          </a:p>
          <a:p>
            <a:pPr algn="ctr" rtl="1">
              <a:defRPr sz="2400">
                <a:solidFill>
                  <a:srgbClr val="00FFFF"/>
                </a:solidFill>
              </a:defRPr>
            </a:pPr>
            <a:r>
              <a:rPr b="0">
                <a:latin typeface="ＭＳ Ｐゴシック"/>
                <a:ea typeface="ＭＳ Ｐゴシック"/>
                <a:cs typeface="ＭＳ Ｐゴシック"/>
                <a:sym typeface="ＭＳ Ｐゴシック"/>
              </a:rPr>
              <a:t>أع </a:t>
            </a:r>
            <a:r>
              <a:t>20: 29</a:t>
            </a:r>
            <a:r>
              <a:rPr b="0">
                <a:latin typeface="ＭＳ Ｐゴシック"/>
                <a:ea typeface="ＭＳ Ｐゴシック"/>
                <a:cs typeface="ＭＳ Ｐゴシック"/>
                <a:sym typeface="ＭＳ Ｐゴシック"/>
              </a:rPr>
              <a:t>، </a:t>
            </a:r>
            <a:r>
              <a:t>35</a:t>
            </a:r>
          </a:p>
          <a:p>
            <a:pPr algn="ctr" rtl="1">
              <a:defRPr sz="2400">
                <a:solidFill>
                  <a:srgbClr val="00FFFF"/>
                </a:solidFill>
              </a:defRPr>
            </a:pPr>
            <a:r>
              <a:t>1 </a:t>
            </a:r>
            <a:r>
              <a:rPr b="0">
                <a:latin typeface="ＭＳ Ｐゴシック"/>
                <a:ea typeface="ＭＳ Ｐゴシック"/>
                <a:cs typeface="ＭＳ Ｐゴシック"/>
                <a:sym typeface="ＭＳ Ｐゴシック"/>
              </a:rPr>
              <a:t>تس </a:t>
            </a:r>
            <a:r>
              <a:t>5: 12</a:t>
            </a:r>
          </a:p>
        </p:txBody>
      </p:sp>
      <p:sp>
        <p:nvSpPr>
          <p:cNvPr id="1654" name="Text Box 14"/>
          <p:cNvSpPr txBox="1"/>
          <p:nvPr/>
        </p:nvSpPr>
        <p:spPr>
          <a:xfrm>
            <a:off x="1417319" y="3384550"/>
            <a:ext cx="2575562" cy="1675417"/>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i="1">
                <a:solidFill>
                  <a:srgbClr val="FFFF66"/>
                </a:solidFill>
              </a:defRPr>
            </a:pPr>
            <a:r>
              <a:t>Episkopos</a:t>
            </a:r>
            <a:r>
              <a:rPr i="0"/>
              <a:t> =</a:t>
            </a:r>
            <a:endParaRPr sz="2000"/>
          </a:p>
          <a:p>
            <a:pPr algn="ctr">
              <a:defRPr sz="2400" i="1">
                <a:solidFill>
                  <a:srgbClr val="FFFF66"/>
                </a:solidFill>
              </a:defRPr>
            </a:pPr>
            <a:r>
              <a:t>Epi</a:t>
            </a:r>
            <a:r>
              <a:rPr i="0"/>
              <a:t> “</a:t>
            </a:r>
            <a:r>
              <a:rPr b="0" i="0">
                <a:latin typeface="ＭＳ Ｐゴシック"/>
                <a:ea typeface="ＭＳ Ｐゴシック"/>
                <a:cs typeface="ＭＳ Ｐゴシック"/>
                <a:sym typeface="ＭＳ Ｐゴシック"/>
              </a:rPr>
              <a:t>فوق</a:t>
            </a:r>
            <a:r>
              <a:rPr i="0"/>
              <a:t>” +</a:t>
            </a:r>
            <a:endParaRPr sz="2000"/>
          </a:p>
          <a:p>
            <a:pPr algn="ctr">
              <a:defRPr sz="2400" i="1">
                <a:solidFill>
                  <a:srgbClr val="FFFF66"/>
                </a:solidFill>
              </a:defRPr>
            </a:pPr>
            <a:r>
              <a:t>skopos </a:t>
            </a:r>
            <a:r>
              <a:rPr i="0"/>
              <a:t>“</a:t>
            </a:r>
            <a:r>
              <a:rPr b="0" i="0">
                <a:latin typeface="ＭＳ Ｐゴシック"/>
                <a:ea typeface="ＭＳ Ｐゴシック"/>
                <a:cs typeface="ＭＳ Ｐゴシック"/>
                <a:sym typeface="ＭＳ Ｐゴシック"/>
              </a:rPr>
              <a:t>النظر</a:t>
            </a:r>
            <a:r>
              <a:rPr i="0"/>
              <a:t>” =</a:t>
            </a:r>
            <a:endParaRPr sz="2000"/>
          </a:p>
          <a:p>
            <a:pPr algn="ctr" rtl="1">
              <a:defRPr sz="2400">
                <a:solidFill>
                  <a:srgbClr val="FFFF66"/>
                </a:solidFill>
              </a:defRPr>
            </a:pPr>
            <a:r>
              <a:t>“</a:t>
            </a:r>
            <a:r>
              <a:rPr b="0">
                <a:latin typeface="ＭＳ Ｐゴシック"/>
                <a:ea typeface="ＭＳ Ｐゴシック"/>
                <a:cs typeface="ＭＳ Ｐゴシック"/>
                <a:sym typeface="ＭＳ Ｐゴシック"/>
              </a:rPr>
              <a:t>المراقبة</a:t>
            </a:r>
            <a:r>
              <a:t>”</a:t>
            </a:r>
          </a:p>
        </p:txBody>
      </p:sp>
      <p:sp>
        <p:nvSpPr>
          <p:cNvPr id="1655" name="Text Box 13"/>
          <p:cNvSpPr txBox="1"/>
          <p:nvPr/>
        </p:nvSpPr>
        <p:spPr>
          <a:xfrm>
            <a:off x="5606609" y="3933825"/>
            <a:ext cx="1194685" cy="490506"/>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rtl="1">
              <a:defRPr sz="2400">
                <a:solidFill>
                  <a:srgbClr val="00FFFF"/>
                </a:solidFill>
              </a:defRPr>
            </a:pPr>
            <a:r>
              <a:rPr b="0">
                <a:latin typeface="ＭＳ Ｐゴシック"/>
                <a:ea typeface="ＭＳ Ｐゴシック"/>
                <a:cs typeface="ＭＳ Ｐゴシック"/>
                <a:sym typeface="ＭＳ Ｐゴシック"/>
              </a:rPr>
              <a:t>أف </a:t>
            </a:r>
            <a:r>
              <a:t>4: 11</a:t>
            </a:r>
          </a:p>
        </p:txBody>
      </p:sp>
      <p:sp>
        <p:nvSpPr>
          <p:cNvPr id="1656" name="Text Box 4"/>
          <p:cNvSpPr txBox="1"/>
          <p:nvPr/>
        </p:nvSpPr>
        <p:spPr>
          <a:xfrm>
            <a:off x="1679919" y="1295400"/>
            <a:ext cx="3099709" cy="930909"/>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rtl="1">
              <a:defRPr sz="2400" i="1">
                <a:solidFill>
                  <a:srgbClr val="FFFF66"/>
                </a:solidFill>
              </a:defRPr>
            </a:pPr>
            <a:r>
              <a:rPr b="0" i="0">
                <a:latin typeface="ＭＳ Ｐゴシック"/>
                <a:ea typeface="ＭＳ Ｐゴシック"/>
                <a:cs typeface="ＭＳ Ｐゴシック"/>
                <a:sym typeface="ＭＳ Ｐゴシック"/>
              </a:rPr>
              <a:t>الإدارة</a:t>
            </a:r>
            <a:br>
              <a:rPr b="0" i="0">
                <a:latin typeface="ＭＳ Ｐゴシック"/>
                <a:ea typeface="ＭＳ Ｐゴシック"/>
                <a:cs typeface="ＭＳ Ｐゴシック"/>
                <a:sym typeface="ＭＳ Ｐゴシック"/>
              </a:rPr>
            </a:br>
            <a:r>
              <a:t>(</a:t>
            </a:r>
            <a:r>
              <a:rPr b="0" i="0">
                <a:latin typeface="ＭＳ Ｐゴシック"/>
                <a:ea typeface="ＭＳ Ｐゴシック"/>
                <a:cs typeface="ＭＳ Ｐゴシック"/>
                <a:sym typeface="ＭＳ Ｐゴシック"/>
              </a:rPr>
              <a:t>الخدمة و الرعاية و الشهادة</a:t>
            </a:r>
            <a:r>
              <a:t>)</a:t>
            </a:r>
          </a:p>
        </p:txBody>
      </p:sp>
      <p:sp>
        <p:nvSpPr>
          <p:cNvPr id="1657" name="Text Box 14"/>
          <p:cNvSpPr txBox="1"/>
          <p:nvPr/>
        </p:nvSpPr>
        <p:spPr>
          <a:xfrm>
            <a:off x="8073707" y="0"/>
            <a:ext cx="1024574" cy="437069"/>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rtl="1">
              <a:defRPr sz="2400">
                <a:solidFill>
                  <a:schemeClr val="accent3">
                    <a:lumOff val="44000"/>
                  </a:schemeClr>
                </a:solidFill>
              </a:defRPr>
            </a:lvl1pPr>
          </a:lstStyle>
          <a:p>
            <a:r>
              <a:t>236ت1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656"/>
                                        </p:tgtEl>
                                        <p:attrNameLst>
                                          <p:attrName>style.visibility</p:attrName>
                                        </p:attrNameLst>
                                      </p:cBhvr>
                                      <p:to>
                                        <p:strVal val="visible"/>
                                      </p:to>
                                    </p:set>
                                    <p:anim calcmode="lin" valueType="num">
                                      <p:cBhvr>
                                        <p:cTn id="7" dur="1000" fill="hold"/>
                                        <p:tgtEl>
                                          <p:spTgt spid="1656"/>
                                        </p:tgtEl>
                                        <p:attrNameLst>
                                          <p:attrName>ppt_w</p:attrName>
                                        </p:attrNameLst>
                                      </p:cBhvr>
                                      <p:tavLst>
                                        <p:tav tm="0">
                                          <p:val>
                                            <p:strVal val="4*#ppt_w"/>
                                          </p:val>
                                        </p:tav>
                                        <p:tav tm="100000">
                                          <p:val>
                                            <p:strVal val="#ppt_w"/>
                                          </p:val>
                                        </p:tav>
                                      </p:tavLst>
                                    </p:anim>
                                    <p:anim calcmode="lin" valueType="num">
                                      <p:cBhvr>
                                        <p:cTn id="8" dur="1000" fill="hold"/>
                                        <p:tgtEl>
                                          <p:spTgt spid="1656"/>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3" presetClass="entr" presetSubtype="32" fill="hold" grpId="2" nodeType="afterEffect">
                                  <p:stCondLst>
                                    <p:cond delay="0"/>
                                  </p:stCondLst>
                                  <p:iterate>
                                    <p:tmAbs val="0"/>
                                  </p:iterate>
                                  <p:childTnLst>
                                    <p:set>
                                      <p:cBhvr>
                                        <p:cTn id="11" fill="hold"/>
                                        <p:tgtEl>
                                          <p:spTgt spid="1645"/>
                                        </p:tgtEl>
                                        <p:attrNameLst>
                                          <p:attrName>style.visibility</p:attrName>
                                        </p:attrNameLst>
                                      </p:cBhvr>
                                      <p:to>
                                        <p:strVal val="visible"/>
                                      </p:to>
                                    </p:set>
                                    <p:anim calcmode="lin" valueType="num">
                                      <p:cBhvr>
                                        <p:cTn id="12" dur="1000" fill="hold"/>
                                        <p:tgtEl>
                                          <p:spTgt spid="1645"/>
                                        </p:tgtEl>
                                        <p:attrNameLst>
                                          <p:attrName>ppt_w</p:attrName>
                                        </p:attrNameLst>
                                      </p:cBhvr>
                                      <p:tavLst>
                                        <p:tav tm="0">
                                          <p:val>
                                            <p:strVal val="4*#ppt_w"/>
                                          </p:val>
                                        </p:tav>
                                        <p:tav tm="100000">
                                          <p:val>
                                            <p:strVal val="#ppt_w"/>
                                          </p:val>
                                        </p:tav>
                                      </p:tavLst>
                                    </p:anim>
                                    <p:anim calcmode="lin" valueType="num">
                                      <p:cBhvr>
                                        <p:cTn id="13" dur="1000" fill="hold"/>
                                        <p:tgtEl>
                                          <p:spTgt spid="1645"/>
                                        </p:tgtEl>
                                        <p:attrNameLst>
                                          <p:attrName>ppt_h</p:attrName>
                                        </p:attrNameLst>
                                      </p:cBhvr>
                                      <p:tavLst>
                                        <p:tav tm="0">
                                          <p:val>
                                            <p:strVal val="4*#ppt_h"/>
                                          </p:val>
                                        </p:tav>
                                        <p:tav tm="100000">
                                          <p:val>
                                            <p:strVal val="#ppt_h"/>
                                          </p:val>
                                        </p:tav>
                                      </p:tavLst>
                                    </p:anim>
                                  </p:childTnLst>
                                </p:cTn>
                              </p:par>
                            </p:childTnLst>
                          </p:cTn>
                        </p:par>
                        <p:par>
                          <p:cTn id="14" fill="hold">
                            <p:stCondLst>
                              <p:cond delay="2000"/>
                            </p:stCondLst>
                            <p:childTnLst>
                              <p:par>
                                <p:cTn id="15" presetID="23" presetClass="entr" presetSubtype="32" fill="hold" grpId="3" nodeType="afterEffect">
                                  <p:stCondLst>
                                    <p:cond delay="0"/>
                                  </p:stCondLst>
                                  <p:iterate>
                                    <p:tmAbs val="0"/>
                                  </p:iterate>
                                  <p:childTnLst>
                                    <p:set>
                                      <p:cBhvr>
                                        <p:cTn id="16" fill="hold"/>
                                        <p:tgtEl>
                                          <p:spTgt spid="1652"/>
                                        </p:tgtEl>
                                        <p:attrNameLst>
                                          <p:attrName>style.visibility</p:attrName>
                                        </p:attrNameLst>
                                      </p:cBhvr>
                                      <p:to>
                                        <p:strVal val="visible"/>
                                      </p:to>
                                    </p:set>
                                    <p:anim calcmode="lin" valueType="num">
                                      <p:cBhvr>
                                        <p:cTn id="17" dur="1000" fill="hold"/>
                                        <p:tgtEl>
                                          <p:spTgt spid="1652"/>
                                        </p:tgtEl>
                                        <p:attrNameLst>
                                          <p:attrName>ppt_w</p:attrName>
                                        </p:attrNameLst>
                                      </p:cBhvr>
                                      <p:tavLst>
                                        <p:tav tm="0">
                                          <p:val>
                                            <p:strVal val="4*#ppt_w"/>
                                          </p:val>
                                        </p:tav>
                                        <p:tav tm="100000">
                                          <p:val>
                                            <p:strVal val="#ppt_w"/>
                                          </p:val>
                                        </p:tav>
                                      </p:tavLst>
                                    </p:anim>
                                    <p:anim calcmode="lin" valueType="num">
                                      <p:cBhvr>
                                        <p:cTn id="18" dur="1000" fill="hold"/>
                                        <p:tgtEl>
                                          <p:spTgt spid="1652"/>
                                        </p:tgtEl>
                                        <p:attrNameLst>
                                          <p:attrName>ppt_h</p:attrName>
                                        </p:attrNameLst>
                                      </p:cBhvr>
                                      <p:tavLst>
                                        <p:tav tm="0">
                                          <p:val>
                                            <p:strVal val="4*#ppt_h"/>
                                          </p:val>
                                        </p:tav>
                                        <p:tav tm="100000">
                                          <p:val>
                                            <p:strVal val="#ppt_h"/>
                                          </p:val>
                                        </p:tav>
                                      </p:tavLst>
                                    </p:anim>
                                  </p:childTnLst>
                                </p:cTn>
                              </p:par>
                            </p:childTnLst>
                          </p:cTn>
                        </p:par>
                        <p:par>
                          <p:cTn id="19" fill="hold">
                            <p:stCondLst>
                              <p:cond delay="3000"/>
                            </p:stCondLst>
                            <p:childTnLst>
                              <p:par>
                                <p:cTn id="20" presetID="23" presetClass="entr" presetSubtype="32" fill="hold" grpId="4" nodeType="afterEffect">
                                  <p:stCondLst>
                                    <p:cond delay="0"/>
                                  </p:stCondLst>
                                  <p:iterate>
                                    <p:tmAbs val="0"/>
                                  </p:iterate>
                                  <p:childTnLst>
                                    <p:set>
                                      <p:cBhvr>
                                        <p:cTn id="21" fill="hold"/>
                                        <p:tgtEl>
                                          <p:spTgt spid="1654"/>
                                        </p:tgtEl>
                                        <p:attrNameLst>
                                          <p:attrName>style.visibility</p:attrName>
                                        </p:attrNameLst>
                                      </p:cBhvr>
                                      <p:to>
                                        <p:strVal val="visible"/>
                                      </p:to>
                                    </p:set>
                                    <p:anim calcmode="lin" valueType="num">
                                      <p:cBhvr>
                                        <p:cTn id="22" dur="1000" fill="hold"/>
                                        <p:tgtEl>
                                          <p:spTgt spid="1654"/>
                                        </p:tgtEl>
                                        <p:attrNameLst>
                                          <p:attrName>ppt_w</p:attrName>
                                        </p:attrNameLst>
                                      </p:cBhvr>
                                      <p:tavLst>
                                        <p:tav tm="0">
                                          <p:val>
                                            <p:strVal val="4*#ppt_w"/>
                                          </p:val>
                                        </p:tav>
                                        <p:tav tm="100000">
                                          <p:val>
                                            <p:strVal val="#ppt_w"/>
                                          </p:val>
                                        </p:tav>
                                      </p:tavLst>
                                    </p:anim>
                                    <p:anim calcmode="lin" valueType="num">
                                      <p:cBhvr>
                                        <p:cTn id="23" dur="1000" fill="hold"/>
                                        <p:tgtEl>
                                          <p:spTgt spid="165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 grpId="2" animBg="1" advAuto="0"/>
      <p:bldP spid="1652" grpId="3" animBg="1" advAuto="0"/>
      <p:bldP spid="1654" grpId="4" animBg="1" advAuto="0"/>
      <p:bldP spid="1656"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1" name="Table 1"/>
          <p:cNvGraphicFramePr/>
          <p:nvPr/>
        </p:nvGraphicFramePr>
        <p:xfrm>
          <a:off x="10323" y="0"/>
          <a:ext cx="9144001" cy="6858004"/>
        </p:xfrm>
        <a:graphic>
          <a:graphicData uri="http://schemas.openxmlformats.org/drawingml/2006/table">
            <a:tbl>
              <a:tblPr firstRow="1" bandRow="1">
                <a:tableStyleId>{4C3C2611-4C71-4FC5-86AE-919BDF0F9419}</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799">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908137">
                <a:tc gridSpan="5">
                  <a:txBody>
                    <a:bodyPr/>
                    <a:lstStyle/>
                    <a:p>
                      <a:pPr algn="ctr" defTabSz="457200">
                        <a:defRPr sz="3200">
                          <a:solidFill>
                            <a:srgbClr val="000000"/>
                          </a:solidFill>
                          <a:sym typeface="Arial"/>
                        </a:defRPr>
                      </a:pPr>
                      <a:r>
                        <a:t> </a:t>
                      </a:r>
                    </a:p>
                    <a:p>
                      <a:pPr algn="ctr" defTabSz="457200" rtl="1">
                        <a:defRPr sz="2000">
                          <a:solidFill>
                            <a:srgbClr val="000000"/>
                          </a:solidFill>
                          <a:sym typeface="Arial"/>
                        </a:defRPr>
                      </a:pPr>
                      <a:r>
                        <a:t>(</a:t>
                      </a:r>
                      <a:r>
                        <a:rPr>
                          <a:latin typeface="+mj-lt"/>
                          <a:ea typeface="+mj-ea"/>
                          <a:cs typeface="+mj-cs"/>
                          <a:sym typeface="Helvetica"/>
                        </a:rPr>
                        <a:t>تتم المحافظة عليه من خلال إعطاء الألوية إلى </a:t>
                      </a:r>
                      <a:r>
                        <a:t>...)</a:t>
                      </a:r>
                    </a:p>
                  </a:txBody>
                  <a:tcPr marL="45720" marR="45720" horzOverflow="overflow">
                    <a:lnL w="12700">
                      <a:miter lim="400000"/>
                    </a:lnL>
                    <a:lnR w="12700">
                      <a:miter lim="400000"/>
                    </a:lnR>
                    <a:lnT w="12700">
                      <a:miter lim="400000"/>
                    </a:lnT>
                    <a:lnB w="12700">
                      <a:miter lim="400000"/>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27343">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مقاومة </a:t>
                      </a:r>
                    </a:p>
                    <a:p>
                      <a:pPr algn="ctr" defTabSz="457200" rtl="1">
                        <a:defRPr sz="1800" b="1">
                          <a:sym typeface="Arial"/>
                        </a:defRPr>
                      </a:pPr>
                      <a:r>
                        <a:rPr>
                          <a:latin typeface="+mn-lt"/>
                          <a:ea typeface="+mn-ea"/>
                          <a:cs typeface="+mn-cs"/>
                          <a:sym typeface="Times New Roman"/>
                        </a:rPr>
                        <a:t>المعلمين الكذبة</a:t>
                      </a:r>
                      <a:endParaRPr sz="2000"/>
                    </a:p>
                    <a:p>
                      <a:pPr algn="ctr" defTabSz="457200">
                        <a:defRPr sz="1800" b="1">
                          <a:sym typeface="Arial"/>
                        </a:defRPr>
                      </a:pPr>
                      <a:r>
                        <a:t> </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التمسك </a:t>
                      </a:r>
                    </a:p>
                    <a:p>
                      <a:pPr algn="ctr" defTabSz="457200" rtl="1">
                        <a:defRPr sz="1800" b="1">
                          <a:sym typeface="Arial"/>
                        </a:defRPr>
                      </a:pPr>
                      <a:r>
                        <a:rPr>
                          <a:latin typeface="+mn-lt"/>
                          <a:ea typeface="+mn-ea"/>
                          <a:cs typeface="+mn-cs"/>
                          <a:sym typeface="Times New Roman"/>
                        </a:rPr>
                        <a:t>بحياة الكنيسة</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حفظ </a:t>
                      </a:r>
                    </a:p>
                    <a:p>
                      <a:pPr algn="ctr" defTabSz="457200" rtl="1">
                        <a:defRPr sz="1800" b="1">
                          <a:sym typeface="Arial"/>
                        </a:defRPr>
                      </a:pPr>
                      <a:r>
                        <a:rPr>
                          <a:latin typeface="+mn-lt"/>
                          <a:ea typeface="+mn-ea"/>
                          <a:cs typeface="+mn-cs"/>
                          <a:sym typeface="Times New Roman"/>
                        </a:rPr>
                        <a:t>الحياة و العقيدة</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نصيحة</a:t>
                      </a:r>
                      <a:r>
                        <a:t> </a:t>
                      </a:r>
                    </a:p>
                    <a:p>
                      <a:pPr algn="ctr" defTabSz="457200" rtl="1">
                        <a:defRPr sz="1800" b="1">
                          <a:sym typeface="Arial"/>
                        </a:defRPr>
                      </a:pPr>
                      <a:r>
                        <a:rPr>
                          <a:latin typeface="+mn-lt"/>
                          <a:ea typeface="+mn-ea"/>
                          <a:cs typeface="+mn-cs"/>
                          <a:sym typeface="Times New Roman"/>
                        </a:rPr>
                        <a:t>مجموعات الكنيسة</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مقاومة</a:t>
                      </a:r>
                    </a:p>
                    <a:p>
                      <a:pPr algn="ctr" defTabSz="457200" rtl="1">
                        <a:defRPr sz="1800" b="1">
                          <a:sym typeface="Arial"/>
                        </a:defRPr>
                      </a:pPr>
                      <a:r>
                        <a:rPr>
                          <a:latin typeface="+mn-lt"/>
                          <a:ea typeface="+mn-ea"/>
                          <a:cs typeface="+mn-cs"/>
                          <a:sym typeface="Times New Roman"/>
                        </a:rPr>
                        <a:t>المادية</a:t>
                      </a:r>
                    </a:p>
                  </a:txBody>
                  <a:tcPr marL="0" marR="0" marT="0" marB="0" horzOverflow="overflow">
                    <a:lnL w="12700">
                      <a:miter lim="400000"/>
                    </a:lnL>
                    <a:lnR w="12700">
                      <a:miter lim="400000"/>
                    </a:lnR>
                    <a:lnT w="12700">
                      <a:miter lim="400000"/>
                    </a:lnT>
                    <a:lnB w="12700">
                      <a:miter lim="400000"/>
                    </a:lnB>
                    <a:solidFill>
                      <a:srgbClr val="FBF7E9"/>
                    </a:solidFill>
                  </a:tcPr>
                </a:tc>
                <a:extLst>
                  <a:ext uri="{0D108BD9-81ED-4DB2-BD59-A6C34878D82A}">
                    <a16:rowId xmlns:a16="http://schemas.microsoft.com/office/drawing/2014/main" val="10001"/>
                  </a:ext>
                </a:extLst>
              </a:tr>
              <a:tr h="845507">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الإصحاح </a:t>
                      </a:r>
                      <a:r>
                        <a:t>1</a:t>
                      </a:r>
                      <a:endParaRPr sz="2000"/>
                    </a:p>
                    <a:p>
                      <a:pPr algn="ctr" defTabSz="457200">
                        <a:defRPr sz="1800" b="1">
                          <a:sym typeface="Arial"/>
                        </a:defRPr>
                      </a:pPr>
                      <a:r>
                        <a:t> </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الإصحاحات</a:t>
                      </a:r>
                      <a:r>
                        <a:t> 2-3</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الإصحاح </a:t>
                      </a:r>
                      <a:r>
                        <a:t>4</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a:defRPr sz="1800" b="1">
                          <a:sym typeface="Arial"/>
                        </a:defRPr>
                      </a:pPr>
                      <a:r>
                        <a:t>5: 1-6: 10</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a:defRPr sz="1800" b="1">
                          <a:sym typeface="Arial"/>
                        </a:defRPr>
                      </a:pPr>
                      <a:r>
                        <a:t>6: 11-21</a:t>
                      </a:r>
                    </a:p>
                  </a:txBody>
                  <a:tcPr marL="0" marR="0" marT="0" marB="0" horzOverflow="overflow">
                    <a:lnL w="12700">
                      <a:miter lim="400000"/>
                    </a:lnL>
                    <a:lnR w="12700">
                      <a:miter lim="400000"/>
                    </a:lnR>
                    <a:lnT w="12700">
                      <a:miter lim="400000"/>
                    </a:lnT>
                    <a:lnB w="12700">
                      <a:miter lim="400000"/>
                    </a:lnB>
                    <a:solidFill>
                      <a:srgbClr val="FDFBF4"/>
                    </a:solidFill>
                  </a:tcPr>
                </a:tc>
                <a:extLst>
                  <a:ext uri="{0D108BD9-81ED-4DB2-BD59-A6C34878D82A}">
                    <a16:rowId xmlns:a16="http://schemas.microsoft.com/office/drawing/2014/main" val="10002"/>
                  </a:ext>
                </a:extLst>
              </a:tr>
              <a:tr h="845507">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عقيدة</a:t>
                      </a:r>
                      <a:r>
                        <a:t> </a:t>
                      </a:r>
                      <a:endParaRPr sz="2000"/>
                    </a:p>
                    <a:p>
                      <a:pPr algn="ctr" defTabSz="457200">
                        <a:defRPr sz="1800" b="1">
                          <a:sym typeface="Arial"/>
                        </a:defRPr>
                      </a:pPr>
                      <a:r>
                        <a:t> </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عبادة</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مثال</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احترام</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أولويات</a:t>
                      </a:r>
                    </a:p>
                  </a:txBody>
                  <a:tcPr marL="0" marR="0" marT="0" marB="0" horzOverflow="overflow">
                    <a:lnL w="12700">
                      <a:miter lim="400000"/>
                    </a:lnL>
                    <a:lnR w="12700">
                      <a:miter lim="400000"/>
                    </a:lnR>
                    <a:lnT w="12700">
                      <a:miter lim="400000"/>
                    </a:lnT>
                    <a:lnB w="12700">
                      <a:miter lim="400000"/>
                    </a:lnB>
                    <a:solidFill>
                      <a:srgbClr val="FBF7E9"/>
                    </a:solidFill>
                  </a:tcPr>
                </a:tc>
                <a:extLst>
                  <a:ext uri="{0D108BD9-81ED-4DB2-BD59-A6C34878D82A}">
                    <a16:rowId xmlns:a16="http://schemas.microsoft.com/office/drawing/2014/main" val="10003"/>
                  </a:ext>
                </a:extLst>
              </a:tr>
              <a:tr h="845507">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تحذير</a:t>
                      </a:r>
                      <a:r>
                        <a:t> </a:t>
                      </a:r>
                      <a:endParaRPr sz="2000"/>
                    </a:p>
                    <a:p>
                      <a:pPr algn="ctr" defTabSz="457200">
                        <a:defRPr sz="1800" b="1">
                          <a:sym typeface="Arial"/>
                        </a:defRPr>
                      </a:pPr>
                      <a:r>
                        <a:t> </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شعب</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تحذير</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شعب</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تحذير</a:t>
                      </a:r>
                    </a:p>
                  </a:txBody>
                  <a:tcPr marL="0" marR="0" marT="0" marB="0" horzOverflow="overflow">
                    <a:lnL w="12700">
                      <a:miter lim="400000"/>
                    </a:lnL>
                    <a:lnR w="12700">
                      <a:miter lim="400000"/>
                    </a:lnR>
                    <a:lnT w="12700">
                      <a:miter lim="400000"/>
                    </a:lnT>
                    <a:lnB w="12700">
                      <a:miter lim="400000"/>
                    </a:lnB>
                    <a:solidFill>
                      <a:srgbClr val="FDFBF4"/>
                    </a:solidFill>
                  </a:tcPr>
                </a:tc>
                <a:extLst>
                  <a:ext uri="{0D108BD9-81ED-4DB2-BD59-A6C34878D82A}">
                    <a16:rowId xmlns:a16="http://schemas.microsoft.com/office/drawing/2014/main" val="10004"/>
                  </a:ext>
                </a:extLst>
              </a:tr>
              <a:tr h="1534439">
                <a:tc>
                  <a:txBody>
                    <a:bodyPr/>
                    <a:lstStyle/>
                    <a:p>
                      <a:pPr algn="ctr" defTabSz="457200">
                        <a:defRPr b="1">
                          <a:sym typeface="Arial"/>
                        </a:defRPr>
                      </a:pPr>
                      <a:r>
                        <a:t> </a:t>
                      </a:r>
                      <a:endParaRPr sz="2000"/>
                    </a:p>
                    <a:p>
                      <a:pPr algn="ctr" defTabSz="457200" rtl="1">
                        <a:defRPr b="1">
                          <a:sym typeface="Arial"/>
                        </a:defRPr>
                      </a:pPr>
                      <a:r>
                        <a:rPr>
                          <a:latin typeface="+mn-lt"/>
                          <a:ea typeface="+mn-ea"/>
                          <a:cs typeface="+mn-cs"/>
                          <a:sym typeface="Times New Roman"/>
                        </a:rPr>
                        <a:t>تحية</a:t>
                      </a:r>
                      <a:endParaRPr sz="2000"/>
                    </a:p>
                    <a:p>
                      <a:pPr algn="ctr" defTabSz="457200" rtl="1">
                        <a:defRPr b="1">
                          <a:sym typeface="Arial"/>
                        </a:defRPr>
                      </a:pPr>
                      <a:r>
                        <a:rPr>
                          <a:latin typeface="+mn-lt"/>
                          <a:ea typeface="+mn-ea"/>
                          <a:cs typeface="+mn-cs"/>
                          <a:sym typeface="Times New Roman"/>
                        </a:rPr>
                        <a:t>مقاومة البدع</a:t>
                      </a:r>
                      <a:endParaRPr sz="2000"/>
                    </a:p>
                    <a:p>
                      <a:pPr algn="ctr" defTabSz="457200" rtl="1">
                        <a:defRPr b="1">
                          <a:sym typeface="Arial"/>
                        </a:defRPr>
                      </a:pPr>
                      <a:r>
                        <a:rPr>
                          <a:latin typeface="+mn-lt"/>
                          <a:ea typeface="+mn-ea"/>
                          <a:cs typeface="+mn-cs"/>
                          <a:sym typeface="Times New Roman"/>
                        </a:rPr>
                        <a:t>نعمة الله</a:t>
                      </a:r>
                      <a:endParaRPr sz="2000"/>
                    </a:p>
                    <a:p>
                      <a:pPr algn="ctr" defTabSz="457200" rtl="1">
                        <a:defRPr b="1">
                          <a:sym typeface="Arial"/>
                        </a:defRPr>
                      </a:pPr>
                      <a:r>
                        <a:rPr>
                          <a:latin typeface="+mn-lt"/>
                          <a:ea typeface="+mn-ea"/>
                          <a:cs typeface="+mn-cs"/>
                          <a:sym typeface="Times New Roman"/>
                        </a:rPr>
                        <a:t>تكليف</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b="1">
                          <a:sym typeface="Arial"/>
                        </a:defRPr>
                      </a:pPr>
                      <a:r>
                        <a:t> </a:t>
                      </a:r>
                      <a:endParaRPr sz="2000"/>
                    </a:p>
                    <a:p>
                      <a:pPr algn="ctr" defTabSz="457200" rtl="1">
                        <a:defRPr b="1">
                          <a:sym typeface="Arial"/>
                        </a:defRPr>
                      </a:pPr>
                      <a:r>
                        <a:rPr>
                          <a:latin typeface="+mn-lt"/>
                          <a:ea typeface="+mn-ea"/>
                          <a:cs typeface="+mn-cs"/>
                          <a:sym typeface="Times New Roman"/>
                        </a:rPr>
                        <a:t>الصلاة</a:t>
                      </a:r>
                      <a:endParaRPr sz="2000"/>
                    </a:p>
                    <a:p>
                      <a:pPr algn="ctr" defTabSz="457200" rtl="1">
                        <a:defRPr b="1">
                          <a:sym typeface="Arial"/>
                        </a:defRPr>
                      </a:pPr>
                      <a:r>
                        <a:rPr>
                          <a:latin typeface="+mn-lt"/>
                          <a:ea typeface="+mn-ea"/>
                          <a:cs typeface="+mn-cs"/>
                          <a:sym typeface="Times New Roman"/>
                        </a:rPr>
                        <a:t>أدوار الجنسين</a:t>
                      </a:r>
                      <a:endParaRPr sz="2000"/>
                    </a:p>
                    <a:p>
                      <a:pPr algn="ctr" defTabSz="457200" rtl="1">
                        <a:defRPr b="1">
                          <a:sym typeface="Arial"/>
                        </a:defRPr>
                      </a:pPr>
                      <a:r>
                        <a:rPr>
                          <a:latin typeface="+mn-lt"/>
                          <a:ea typeface="+mn-ea"/>
                          <a:cs typeface="+mn-cs"/>
                          <a:sym typeface="Times New Roman"/>
                        </a:rPr>
                        <a:t>مؤهلات القائد</a:t>
                      </a:r>
                      <a:endParaRPr sz="2000"/>
                    </a:p>
                    <a:p>
                      <a:pPr algn="ctr" defTabSz="457200" rtl="1">
                        <a:defRPr b="1">
                          <a:sym typeface="Arial"/>
                        </a:defRPr>
                      </a:pPr>
                      <a:r>
                        <a:rPr>
                          <a:latin typeface="+mn-lt"/>
                          <a:ea typeface="+mn-ea"/>
                          <a:cs typeface="+mn-cs"/>
                          <a:sym typeface="Times New Roman"/>
                        </a:rPr>
                        <a:t>قصد الرسول</a:t>
                      </a:r>
                      <a:endParaRPr sz="2000"/>
                    </a:p>
                    <a:p>
                      <a:pPr algn="ctr" defTabSz="457200">
                        <a:defRPr b="1">
                          <a:sym typeface="Arial"/>
                        </a:defRPr>
                      </a:pPr>
                      <a:r>
                        <a:t> </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b="1">
                          <a:sym typeface="Arial"/>
                        </a:defRPr>
                      </a:pPr>
                      <a:r>
                        <a:t> </a:t>
                      </a:r>
                      <a:endParaRPr sz="2000"/>
                    </a:p>
                    <a:p>
                      <a:pPr algn="ctr" defTabSz="457200" rtl="1">
                        <a:defRPr b="1">
                          <a:sym typeface="Arial"/>
                        </a:defRPr>
                      </a:pPr>
                      <a:r>
                        <a:rPr>
                          <a:latin typeface="+mn-lt"/>
                          <a:ea typeface="+mn-ea"/>
                          <a:cs typeface="+mn-cs"/>
                          <a:sym typeface="Times New Roman"/>
                        </a:rPr>
                        <a:t>البدع المستقبلية</a:t>
                      </a:r>
                      <a:endParaRPr sz="2000"/>
                    </a:p>
                    <a:p>
                      <a:pPr algn="ctr" defTabSz="457200" rtl="1">
                        <a:defRPr b="1">
                          <a:sym typeface="Arial"/>
                        </a:defRPr>
                      </a:pPr>
                      <a:r>
                        <a:rPr>
                          <a:latin typeface="+mn-lt"/>
                          <a:ea typeface="+mn-ea"/>
                          <a:cs typeface="+mn-cs"/>
                          <a:sym typeface="Times New Roman"/>
                        </a:rPr>
                        <a:t>مراقبة الحياة</a:t>
                      </a:r>
                      <a:endParaRPr sz="2000"/>
                    </a:p>
                    <a:p>
                      <a:pPr algn="ctr" defTabSz="457200" rtl="1">
                        <a:defRPr b="1">
                          <a:sym typeface="Arial"/>
                        </a:defRPr>
                      </a:pPr>
                      <a:r>
                        <a:rPr>
                          <a:latin typeface="+mn-lt"/>
                          <a:ea typeface="+mn-ea"/>
                          <a:cs typeface="+mn-cs"/>
                          <a:sym typeface="Times New Roman"/>
                        </a:rPr>
                        <a:t>مراقبة العقيدة</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b="1">
                          <a:sym typeface="Arial"/>
                        </a:defRPr>
                      </a:pPr>
                      <a:r>
                        <a:t> </a:t>
                      </a:r>
                      <a:endParaRPr sz="2000"/>
                    </a:p>
                    <a:p>
                      <a:pPr algn="ctr" defTabSz="457200" rtl="1">
                        <a:defRPr b="1">
                          <a:sym typeface="Arial"/>
                        </a:defRPr>
                      </a:pPr>
                      <a:r>
                        <a:rPr>
                          <a:latin typeface="+mn-lt"/>
                          <a:ea typeface="+mn-ea"/>
                          <a:cs typeface="+mn-cs"/>
                          <a:sym typeface="Times New Roman"/>
                        </a:rPr>
                        <a:t>احترام الجميع</a:t>
                      </a:r>
                      <a:endParaRPr sz="2000"/>
                    </a:p>
                    <a:p>
                      <a:pPr algn="ctr" defTabSz="457200" rtl="1">
                        <a:defRPr b="1">
                          <a:sym typeface="Arial"/>
                        </a:defRPr>
                      </a:pPr>
                      <a:r>
                        <a:rPr>
                          <a:latin typeface="+mn-lt"/>
                          <a:ea typeface="+mn-ea"/>
                          <a:cs typeface="+mn-cs"/>
                          <a:sym typeface="Times New Roman"/>
                        </a:rPr>
                        <a:t>الأرامل</a:t>
                      </a:r>
                      <a:endParaRPr sz="2000"/>
                    </a:p>
                    <a:p>
                      <a:pPr algn="ctr" defTabSz="457200" rtl="1">
                        <a:defRPr b="1">
                          <a:sym typeface="Arial"/>
                        </a:defRPr>
                      </a:pPr>
                      <a:r>
                        <a:rPr>
                          <a:latin typeface="+mn-lt"/>
                          <a:ea typeface="+mn-ea"/>
                          <a:cs typeface="+mn-cs"/>
                          <a:sym typeface="Times New Roman"/>
                        </a:rPr>
                        <a:t>الشيوخ</a:t>
                      </a:r>
                      <a:endParaRPr sz="2000"/>
                    </a:p>
                    <a:p>
                      <a:pPr algn="ctr" defTabSz="457200" rtl="1">
                        <a:defRPr b="1">
                          <a:sym typeface="Arial"/>
                        </a:defRPr>
                      </a:pPr>
                      <a:r>
                        <a:rPr>
                          <a:latin typeface="+mn-lt"/>
                          <a:ea typeface="+mn-ea"/>
                          <a:cs typeface="+mn-cs"/>
                          <a:sym typeface="Times New Roman"/>
                        </a:rPr>
                        <a:t>العبيد</a:t>
                      </a:r>
                      <a:endParaRPr sz="2000"/>
                    </a:p>
                    <a:p>
                      <a:pPr algn="ctr" defTabSz="457200" rtl="1">
                        <a:defRPr b="1">
                          <a:sym typeface="Arial"/>
                        </a:defRPr>
                      </a:pPr>
                      <a:r>
                        <a:rPr>
                          <a:latin typeface="+mn-lt"/>
                          <a:ea typeface="+mn-ea"/>
                          <a:cs typeface="+mn-cs"/>
                          <a:sym typeface="Times New Roman"/>
                        </a:rPr>
                        <a:t>المعلمين الكذبة</a:t>
                      </a:r>
                      <a:endParaRPr sz="2000"/>
                    </a:p>
                    <a:p>
                      <a:pPr algn="ctr" defTabSz="457200">
                        <a:defRPr b="1">
                          <a:sym typeface="Arial"/>
                        </a:defRPr>
                      </a:pPr>
                      <a:r>
                        <a:t> </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b="1">
                          <a:sym typeface="Arial"/>
                        </a:defRPr>
                      </a:pPr>
                      <a:r>
                        <a:t> </a:t>
                      </a:r>
                      <a:endParaRPr sz="2000"/>
                    </a:p>
                    <a:p>
                      <a:pPr algn="ctr" defTabSz="457200" rtl="1">
                        <a:defRPr b="1">
                          <a:sym typeface="Arial"/>
                        </a:defRPr>
                      </a:pPr>
                      <a:r>
                        <a:rPr>
                          <a:latin typeface="+mn-lt"/>
                          <a:ea typeface="+mn-ea"/>
                          <a:cs typeface="+mn-cs"/>
                          <a:sym typeface="Times New Roman"/>
                        </a:rPr>
                        <a:t>الأهداف الروحية</a:t>
                      </a:r>
                      <a:endParaRPr sz="2000"/>
                    </a:p>
                    <a:p>
                      <a:pPr algn="ctr" defTabSz="457200" rtl="1">
                        <a:defRPr b="1">
                          <a:sym typeface="Arial"/>
                        </a:defRPr>
                      </a:pPr>
                      <a:r>
                        <a:rPr>
                          <a:latin typeface="+mn-lt"/>
                          <a:ea typeface="+mn-ea"/>
                          <a:cs typeface="+mn-cs"/>
                          <a:sym typeface="Times New Roman"/>
                        </a:rPr>
                        <a:t>الأغنياء يجب أن يعطوا</a:t>
                      </a:r>
                      <a:endParaRPr sz="2000"/>
                    </a:p>
                    <a:p>
                      <a:pPr algn="ctr" defTabSz="457200" rtl="1">
                        <a:defRPr b="1">
                          <a:sym typeface="Arial"/>
                        </a:defRPr>
                      </a:pPr>
                      <a:r>
                        <a:rPr>
                          <a:latin typeface="+mn-lt"/>
                          <a:ea typeface="+mn-ea"/>
                          <a:cs typeface="+mn-cs"/>
                          <a:sym typeface="Times New Roman"/>
                        </a:rPr>
                        <a:t>التكليف الختامي</a:t>
                      </a:r>
                    </a:p>
                  </a:txBody>
                  <a:tcPr marL="0" marR="0" marT="0" marB="0" horzOverflow="overflow">
                    <a:lnL w="12700">
                      <a:miter lim="400000"/>
                    </a:lnL>
                    <a:lnR w="12700">
                      <a:miter lim="400000"/>
                    </a:lnR>
                    <a:lnT w="12700">
                      <a:miter lim="400000"/>
                    </a:lnT>
                    <a:lnB w="12700">
                      <a:miter lim="400000"/>
                    </a:lnB>
                    <a:solidFill>
                      <a:srgbClr val="FBF7E9"/>
                    </a:solidFill>
                  </a:tcPr>
                </a:tc>
                <a:extLst>
                  <a:ext uri="{0D108BD9-81ED-4DB2-BD59-A6C34878D82A}">
                    <a16:rowId xmlns:a16="http://schemas.microsoft.com/office/drawing/2014/main" val="10005"/>
                  </a:ext>
                </a:extLst>
              </a:tr>
              <a:tr h="250521">
                <a:tc gridSpan="5">
                  <a:txBody>
                    <a:bodyPr/>
                    <a:lstStyle/>
                    <a:p>
                      <a:pPr algn="ctr" defTabSz="457200">
                        <a:defRPr sz="1600" b="1">
                          <a:sym typeface="Arial"/>
                        </a:defRPr>
                      </a:pPr>
                      <a:endParaRPr/>
                    </a:p>
                  </a:txBody>
                  <a:tcPr marL="0" marR="0" marT="0" marB="0" horzOverflow="overflow">
                    <a:lnL w="12700">
                      <a:miter lim="400000"/>
                    </a:lnL>
                    <a:lnR w="12700">
                      <a:miter lim="400000"/>
                    </a:lnR>
                    <a:lnT w="12700">
                      <a:miter lim="400000"/>
                    </a:lnT>
                    <a:lnB w="12700">
                      <a:miter lim="400000"/>
                    </a:lnB>
                    <a:solidFill>
                      <a:srgbClr val="FDFB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50521">
                <a:tc gridSpan="5">
                  <a:txBody>
                    <a:bodyPr/>
                    <a:lstStyle/>
                    <a:p>
                      <a:pPr algn="ctr" defTabSz="457200">
                        <a:defRPr sz="1600" b="1">
                          <a:sym typeface="Arial"/>
                        </a:defRPr>
                      </a:pPr>
                      <a:endParaRPr/>
                    </a:p>
                  </a:txBody>
                  <a:tcPr marL="0" marR="0" marT="0" marB="0" horzOverflow="overflow">
                    <a:lnL w="12700">
                      <a:miter lim="400000"/>
                    </a:lnL>
                    <a:lnR w="12700">
                      <a:miter lim="400000"/>
                    </a:lnR>
                    <a:lnT w="12700">
                      <a:miter lim="400000"/>
                    </a:lnT>
                    <a:lnB w="12700">
                      <a:miter lim="400000"/>
                    </a:lnB>
                    <a:solidFill>
                      <a:srgbClr val="FBF7E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50521">
                <a:tc gridSpan="5">
                  <a:txBody>
                    <a:bodyPr/>
                    <a:lstStyle/>
                    <a:p>
                      <a:pPr algn="ctr" defTabSz="457200">
                        <a:defRPr sz="1600" b="1">
                          <a:sym typeface="Arial"/>
                        </a:defRPr>
                      </a:pPr>
                      <a:endParaRPr/>
                    </a:p>
                    <a:p>
                      <a:pPr algn="ctr" defTabSz="457200" rtl="1">
                        <a:defRPr sz="1600" b="1">
                          <a:sym typeface="Arial"/>
                        </a:defRPr>
                      </a:pPr>
                      <a:r>
                        <a:rPr>
                          <a:latin typeface="+mn-lt"/>
                          <a:ea typeface="+mn-ea"/>
                          <a:cs typeface="+mn-cs"/>
                          <a:sym typeface="Times New Roman"/>
                        </a:rPr>
                        <a:t>نصائح عملية تم أرسالها من مكدونية إلى أفسس خريف </a:t>
                      </a:r>
                      <a:r>
                        <a:t>62 </a:t>
                      </a:r>
                      <a:r>
                        <a:rPr>
                          <a:latin typeface="+mn-lt"/>
                          <a:ea typeface="+mn-ea"/>
                          <a:cs typeface="+mn-cs"/>
                          <a:sym typeface="Times New Roman"/>
                        </a:rPr>
                        <a:t>م</a:t>
                      </a:r>
                    </a:p>
                  </a:txBody>
                  <a:tcPr marL="0" marR="0" marT="0" marB="0" horzOverflow="overflow">
                    <a:lnL w="12700">
                      <a:miter lim="400000"/>
                    </a:lnL>
                    <a:lnR w="12700">
                      <a:miter lim="400000"/>
                    </a:lnR>
                    <a:lnT w="12700">
                      <a:miter lim="400000"/>
                    </a:lnT>
                    <a:lnB w="12700">
                      <a:miter lim="400000"/>
                    </a:lnB>
                    <a:solidFill>
                      <a:srgbClr val="FDFB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1662" name="Rectangle 2"/>
          <p:cNvSpPr txBox="1">
            <a:spLocks noGrp="1"/>
          </p:cNvSpPr>
          <p:nvPr>
            <p:ph type="title"/>
          </p:nvPr>
        </p:nvSpPr>
        <p:spPr>
          <a:xfrm>
            <a:off x="2051721" y="-1"/>
            <a:ext cx="5040561" cy="640116"/>
          </a:xfrm>
          <a:prstGeom prst="rect">
            <a:avLst/>
          </a:prstGeom>
        </p:spPr>
        <p:txBody>
          <a:bodyPr/>
          <a:lstStyle>
            <a:lvl1pPr>
              <a:defRPr sz="2400" b="0">
                <a:latin typeface="ＭＳ Ｐゴシック"/>
                <a:ea typeface="ＭＳ Ｐゴシック"/>
                <a:cs typeface="ＭＳ Ｐゴシック"/>
                <a:sym typeface="ＭＳ Ｐゴシック"/>
              </a:defRPr>
            </a:lvl1pPr>
          </a:lstStyle>
          <a:p>
            <a:pPr>
              <a:defRPr b="1">
                <a:latin typeface="Engravers MT"/>
                <a:ea typeface="Engravers MT"/>
                <a:cs typeface="Engravers MT"/>
                <a:sym typeface="Engravers MT"/>
              </a:defRPr>
            </a:pPr>
            <a:r>
              <a:rPr b="0">
                <a:latin typeface="ＭＳ Ｐゴシック"/>
                <a:ea typeface="ＭＳ Ｐゴシック"/>
                <a:cs typeface="ＭＳ Ｐゴシック"/>
                <a:sym typeface="ＭＳ Ｐゴシック"/>
              </a:rPr>
              <a:t>تنظيم الكنيسة</a:t>
            </a:r>
          </a:p>
        </p:txBody>
      </p:sp>
      <p:sp>
        <p:nvSpPr>
          <p:cNvPr id="1663" name="Text Box 4"/>
          <p:cNvSpPr txBox="1"/>
          <p:nvPr/>
        </p:nvSpPr>
        <p:spPr>
          <a:xfrm>
            <a:off x="8416970" y="62453"/>
            <a:ext cx="612687"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a:defRPr sz="2400">
                <a:effectLst>
                  <a:outerShdw blurRad="38100" dist="38100" dir="2700000" rotWithShape="0">
                    <a:srgbClr val="DDDDDD"/>
                  </a:outerShdw>
                </a:effectLst>
              </a:defRPr>
            </a:lvl1pPr>
          </a:lstStyle>
          <a:p>
            <a:r>
              <a:t>217</a:t>
            </a:r>
          </a:p>
        </p:txBody>
      </p:sp>
      <p:grpSp>
        <p:nvGrpSpPr>
          <p:cNvPr id="1666" name="Rectangle 2"/>
          <p:cNvGrpSpPr/>
          <p:nvPr/>
        </p:nvGrpSpPr>
        <p:grpSpPr>
          <a:xfrm>
            <a:off x="-83860" y="-255856"/>
            <a:ext cx="2708569" cy="1180618"/>
            <a:chOff x="0" y="0"/>
            <a:chExt cx="2708568" cy="1180617"/>
          </a:xfrm>
        </p:grpSpPr>
        <p:sp>
          <p:nvSpPr>
            <p:cNvPr id="1664" name="Rectangle"/>
            <p:cNvSpPr/>
            <p:nvPr/>
          </p:nvSpPr>
          <p:spPr>
            <a:xfrm rot="20869995">
              <a:off x="37885" y="270251"/>
              <a:ext cx="2632799" cy="640115"/>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a:defRPr sz="2000">
                  <a:solidFill>
                    <a:srgbClr val="006600"/>
                  </a:solidFill>
                  <a:latin typeface="Engravers MT"/>
                  <a:ea typeface="Engravers MT"/>
                  <a:cs typeface="Engravers MT"/>
                  <a:sym typeface="Engravers MT"/>
                </a:defRPr>
              </a:pPr>
              <a:endParaRPr/>
            </a:p>
          </p:txBody>
        </p:sp>
        <p:sp>
          <p:nvSpPr>
            <p:cNvPr id="1665" name="1 تيموثاوس"/>
            <p:cNvSpPr txBox="1"/>
            <p:nvPr/>
          </p:nvSpPr>
          <p:spPr>
            <a:xfrm rot="20869995">
              <a:off x="83605" y="381912"/>
              <a:ext cx="2541359" cy="4167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rtl="1">
                <a:defRPr sz="2000">
                  <a:solidFill>
                    <a:srgbClr val="006600"/>
                  </a:solidFill>
                  <a:latin typeface="Engravers MT"/>
                  <a:ea typeface="Engravers MT"/>
                  <a:cs typeface="Engravers MT"/>
                  <a:sym typeface="Engravers MT"/>
                </a:defRPr>
              </a:pPr>
              <a:r>
                <a:t>1 </a:t>
              </a:r>
              <a:r>
                <a:rPr b="0">
                  <a:latin typeface="ＭＳ Ｐゴシック"/>
                  <a:ea typeface="ＭＳ Ｐゴシック"/>
                  <a:cs typeface="ＭＳ Ｐゴシック"/>
                  <a:sym typeface="ＭＳ Ｐゴシック"/>
                </a:rPr>
                <a:t>تيموثاوس</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1666"/>
                                        </p:tgtEl>
                                        <p:attrNameLst>
                                          <p:attrName>style.visibility</p:attrName>
                                        </p:attrNameLst>
                                      </p:cBhvr>
                                      <p:to>
                                        <p:strVal val="visible"/>
                                      </p:to>
                                    </p:set>
                                    <p:animEffect transition="in" filter="blinds(horizontal)">
                                      <p:cBhvr>
                                        <p:cTn id="7" dur="500"/>
                                        <p:tgtEl>
                                          <p:spTgt spid="1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 name="Rectangle 2"/>
          <p:cNvSpPr txBox="1">
            <a:spLocks noGrp="1"/>
          </p:cNvSpPr>
          <p:nvPr>
            <p:ph type="title" idx="4294967295"/>
          </p:nvPr>
        </p:nvSpPr>
        <p:spPr>
          <a:xfrm>
            <a:off x="762000" y="1143000"/>
            <a:ext cx="7543800" cy="381000"/>
          </a:xfrm>
          <a:prstGeom prst="rect">
            <a:avLst/>
          </a:prstGeom>
        </p:spPr>
        <p:txBody>
          <a:bodyPr lIns="46037" tIns="46037" rIns="46037" bIns="46037"/>
          <a:lstStyle>
            <a:lvl1pPr>
              <a:defRPr sz="1200">
                <a:solidFill>
                  <a:srgbClr val="996600"/>
                </a:solidFill>
                <a:latin typeface="Arial"/>
                <a:ea typeface="Arial"/>
                <a:cs typeface="Arial"/>
                <a:sym typeface="Arial"/>
              </a:defRPr>
            </a:lvl1pPr>
          </a:lstStyle>
          <a:p>
            <a:pPr rtl="0">
              <a:defRPr/>
            </a:pPr>
            <a:r>
              <a:t>Summary Chart</a:t>
            </a:r>
          </a:p>
        </p:txBody>
      </p:sp>
      <p:grpSp>
        <p:nvGrpSpPr>
          <p:cNvPr id="1809" name="Group 105"/>
          <p:cNvGrpSpPr/>
          <p:nvPr/>
        </p:nvGrpSpPr>
        <p:grpSpPr>
          <a:xfrm>
            <a:off x="76200" y="685799"/>
            <a:ext cx="8958264" cy="6105526"/>
            <a:chOff x="0" y="0"/>
            <a:chExt cx="8958263" cy="6105524"/>
          </a:xfrm>
        </p:grpSpPr>
        <p:grpSp>
          <p:nvGrpSpPr>
            <p:cNvPr id="1673" name="Group 106"/>
            <p:cNvGrpSpPr/>
            <p:nvPr/>
          </p:nvGrpSpPr>
          <p:grpSpPr>
            <a:xfrm>
              <a:off x="0" y="0"/>
              <a:ext cx="8958263" cy="669925"/>
              <a:chOff x="0" y="0"/>
              <a:chExt cx="8958262" cy="669925"/>
            </a:xfrm>
          </p:grpSpPr>
          <p:grpSp>
            <p:nvGrpSpPr>
              <p:cNvPr id="1671" name="Rectangle 107"/>
              <p:cNvGrpSpPr/>
              <p:nvPr/>
            </p:nvGrpSpPr>
            <p:grpSpPr>
              <a:xfrm>
                <a:off x="61661" y="0"/>
                <a:ext cx="8834940" cy="669925"/>
                <a:chOff x="0" y="0"/>
                <a:chExt cx="8834939" cy="669925"/>
              </a:xfrm>
            </p:grpSpPr>
            <p:sp>
              <p:nvSpPr>
                <p:cNvPr id="1669" name="Rectangle"/>
                <p:cNvSpPr/>
                <p:nvPr/>
              </p:nvSpPr>
              <p:spPr>
                <a:xfrm>
                  <a:off x="-1" y="0"/>
                  <a:ext cx="8834941" cy="669925"/>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670" name="Sound Conduct Against Opposition"/>
                <p:cNvSpPr txBox="1"/>
                <p:nvPr/>
              </p:nvSpPr>
              <p:spPr>
                <a:xfrm>
                  <a:off x="-1" y="162148"/>
                  <a:ext cx="8834941"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400">
                      <a:solidFill>
                        <a:srgbClr val="D54F41"/>
                      </a:solidFill>
                    </a:defRPr>
                  </a:lvl1pPr>
                </a:lstStyle>
                <a:p>
                  <a:r>
                    <a:t> Sound Conduct Against Opposition</a:t>
                  </a:r>
                </a:p>
              </p:txBody>
            </p:sp>
          </p:grpSp>
          <p:sp>
            <p:nvSpPr>
              <p:cNvPr id="1672" name="Rectangle 108"/>
              <p:cNvSpPr/>
              <p:nvPr/>
            </p:nvSpPr>
            <p:spPr>
              <a:xfrm>
                <a:off x="-1" y="0"/>
                <a:ext cx="8958264" cy="669925"/>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678" name="Group 109"/>
            <p:cNvGrpSpPr/>
            <p:nvPr/>
          </p:nvGrpSpPr>
          <p:grpSpPr>
            <a:xfrm>
              <a:off x="0" y="642143"/>
              <a:ext cx="1765640" cy="685801"/>
              <a:chOff x="0" y="0"/>
              <a:chExt cx="1765638" cy="685800"/>
            </a:xfrm>
          </p:grpSpPr>
          <p:grpSp>
            <p:nvGrpSpPr>
              <p:cNvPr id="1676" name="Rectangle 110"/>
              <p:cNvGrpSpPr/>
              <p:nvPr/>
            </p:nvGrpSpPr>
            <p:grpSpPr>
              <a:xfrm>
                <a:off x="61681" y="-1"/>
                <a:ext cx="1642277" cy="685801"/>
                <a:chOff x="0" y="0"/>
                <a:chExt cx="1642276" cy="685800"/>
              </a:xfrm>
            </p:grpSpPr>
            <p:sp>
              <p:nvSpPr>
                <p:cNvPr id="1674" name="Rectangle"/>
                <p:cNvSpPr/>
                <p:nvPr/>
              </p:nvSpPr>
              <p:spPr>
                <a:xfrm>
                  <a:off x="0" y="27781"/>
                  <a:ext cx="1642277" cy="630238"/>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200" b="0">
                      <a:solidFill>
                        <a:srgbClr val="D54F41"/>
                      </a:solidFill>
                      <a:latin typeface="Arial Narrow"/>
                      <a:ea typeface="Arial Narrow"/>
                      <a:cs typeface="Arial Narrow"/>
                      <a:sym typeface="Arial Narrow"/>
                    </a:defRPr>
                  </a:pPr>
                  <a:endParaRPr/>
                </a:p>
              </p:txBody>
            </p:sp>
            <p:sp>
              <p:nvSpPr>
                <p:cNvPr id="1675" name="Appoint Elders"/>
                <p:cNvSpPr txBox="1"/>
                <p:nvPr/>
              </p:nvSpPr>
              <p:spPr>
                <a:xfrm>
                  <a:off x="0" y="-1"/>
                  <a:ext cx="1642277" cy="685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2400">
                      <a:solidFill>
                        <a:srgbClr val="D54F41"/>
                      </a:solidFill>
                    </a:defRPr>
                  </a:pPr>
                  <a:r>
                    <a:t> </a:t>
                  </a:r>
                  <a:r>
                    <a:rPr sz="2200">
                      <a:latin typeface="Arial Narrow"/>
                      <a:ea typeface="Arial Narrow"/>
                      <a:cs typeface="Arial Narrow"/>
                      <a:sym typeface="Arial Narrow"/>
                    </a:rPr>
                    <a:t>Appoint Elders</a:t>
                  </a:r>
                </a:p>
              </p:txBody>
            </p:sp>
          </p:grpSp>
          <p:sp>
            <p:nvSpPr>
              <p:cNvPr id="1677" name="Rectangle 111"/>
              <p:cNvSpPr/>
              <p:nvPr/>
            </p:nvSpPr>
            <p:spPr>
              <a:xfrm>
                <a:off x="0" y="27781"/>
                <a:ext cx="1765639" cy="6302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683" name="Group 112"/>
            <p:cNvGrpSpPr/>
            <p:nvPr/>
          </p:nvGrpSpPr>
          <p:grpSpPr>
            <a:xfrm>
              <a:off x="1765639" y="669924"/>
              <a:ext cx="7192625" cy="630239"/>
              <a:chOff x="0" y="0"/>
              <a:chExt cx="7192623" cy="630237"/>
            </a:xfrm>
          </p:grpSpPr>
          <p:grpSp>
            <p:nvGrpSpPr>
              <p:cNvPr id="1681" name="Rectangle 113"/>
              <p:cNvGrpSpPr/>
              <p:nvPr/>
            </p:nvGrpSpPr>
            <p:grpSpPr>
              <a:xfrm>
                <a:off x="61656" y="-1"/>
                <a:ext cx="7069312" cy="630239"/>
                <a:chOff x="0" y="0"/>
                <a:chExt cx="7069311" cy="630237"/>
              </a:xfrm>
            </p:grpSpPr>
            <p:sp>
              <p:nvSpPr>
                <p:cNvPr id="1679" name="Rectangle"/>
                <p:cNvSpPr/>
                <p:nvPr/>
              </p:nvSpPr>
              <p:spPr>
                <a:xfrm>
                  <a:off x="-1" y="-1"/>
                  <a:ext cx="7069313"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680" name="Set Things in Order"/>
                <p:cNvSpPr txBox="1"/>
                <p:nvPr/>
              </p:nvSpPr>
              <p:spPr>
                <a:xfrm>
                  <a:off x="-1" y="142304"/>
                  <a:ext cx="7069313"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400">
                      <a:solidFill>
                        <a:srgbClr val="D54F41"/>
                      </a:solidFill>
                    </a:defRPr>
                  </a:lvl1pPr>
                </a:lstStyle>
                <a:p>
                  <a:r>
                    <a:t> Set Things in Order</a:t>
                  </a:r>
                </a:p>
              </p:txBody>
            </p:sp>
          </p:grpSp>
          <p:sp>
            <p:nvSpPr>
              <p:cNvPr id="1682" name="Rectangle 114"/>
              <p:cNvSpPr/>
              <p:nvPr/>
            </p:nvSpPr>
            <p:spPr>
              <a:xfrm>
                <a:off x="0" y="-1"/>
                <a:ext cx="7192624"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688" name="Group 115"/>
            <p:cNvGrpSpPr/>
            <p:nvPr/>
          </p:nvGrpSpPr>
          <p:grpSpPr>
            <a:xfrm>
              <a:off x="0" y="1300162"/>
              <a:ext cx="1765640" cy="738188"/>
              <a:chOff x="0" y="0"/>
              <a:chExt cx="1765638" cy="738187"/>
            </a:xfrm>
          </p:grpSpPr>
          <p:grpSp>
            <p:nvGrpSpPr>
              <p:cNvPr id="1686" name="Rectangle 116"/>
              <p:cNvGrpSpPr/>
              <p:nvPr/>
            </p:nvGrpSpPr>
            <p:grpSpPr>
              <a:xfrm>
                <a:off x="61681" y="-1"/>
                <a:ext cx="1642277" cy="738189"/>
                <a:chOff x="0" y="0"/>
                <a:chExt cx="1642276" cy="738187"/>
              </a:xfrm>
            </p:grpSpPr>
            <p:sp>
              <p:nvSpPr>
                <p:cNvPr id="1684" name="Rectangle"/>
                <p:cNvSpPr/>
                <p:nvPr/>
              </p:nvSpPr>
              <p:spPr>
                <a:xfrm>
                  <a:off x="-1" y="-1"/>
                  <a:ext cx="1642278" cy="73818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200" b="0">
                      <a:solidFill>
                        <a:srgbClr val="D54F41"/>
                      </a:solidFill>
                      <a:latin typeface="Arial Narrow"/>
                      <a:ea typeface="Arial Narrow"/>
                      <a:cs typeface="Arial Narrow"/>
                      <a:sym typeface="Arial Narrow"/>
                    </a:defRPr>
                  </a:pPr>
                  <a:endParaRPr/>
                </a:p>
              </p:txBody>
            </p:sp>
            <p:sp>
              <p:nvSpPr>
                <p:cNvPr id="1685" name="Prevent False Doctrine"/>
                <p:cNvSpPr txBox="1"/>
                <p:nvPr/>
              </p:nvSpPr>
              <p:spPr>
                <a:xfrm>
                  <a:off x="-1" y="26193"/>
                  <a:ext cx="1642278" cy="685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2400">
                      <a:solidFill>
                        <a:srgbClr val="D54F41"/>
                      </a:solidFill>
                    </a:defRPr>
                  </a:pPr>
                  <a:r>
                    <a:t> </a:t>
                  </a:r>
                  <a:r>
                    <a:rPr sz="2200">
                      <a:latin typeface="Arial Narrow"/>
                      <a:ea typeface="Arial Narrow"/>
                      <a:cs typeface="Arial Narrow"/>
                      <a:sym typeface="Arial Narrow"/>
                    </a:rPr>
                    <a:t>Prevent False Doctrine</a:t>
                  </a:r>
                </a:p>
              </p:txBody>
            </p:sp>
          </p:grpSp>
          <p:sp>
            <p:nvSpPr>
              <p:cNvPr id="1687" name="Rectangle 117"/>
              <p:cNvSpPr/>
              <p:nvPr/>
            </p:nvSpPr>
            <p:spPr>
              <a:xfrm>
                <a:off x="0" y="-1"/>
                <a:ext cx="1765639" cy="73818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693" name="Group 118"/>
            <p:cNvGrpSpPr/>
            <p:nvPr/>
          </p:nvGrpSpPr>
          <p:grpSpPr>
            <a:xfrm>
              <a:off x="1765639" y="1300162"/>
              <a:ext cx="7192625" cy="738188"/>
              <a:chOff x="0" y="0"/>
              <a:chExt cx="7192623" cy="738187"/>
            </a:xfrm>
          </p:grpSpPr>
          <p:grpSp>
            <p:nvGrpSpPr>
              <p:cNvPr id="1691" name="Rectangle 119"/>
              <p:cNvGrpSpPr/>
              <p:nvPr/>
            </p:nvGrpSpPr>
            <p:grpSpPr>
              <a:xfrm>
                <a:off x="61656" y="-1"/>
                <a:ext cx="7069312" cy="738189"/>
                <a:chOff x="0" y="0"/>
                <a:chExt cx="7069311" cy="738187"/>
              </a:xfrm>
            </p:grpSpPr>
            <p:sp>
              <p:nvSpPr>
                <p:cNvPr id="1689" name="Rectangle"/>
                <p:cNvSpPr/>
                <p:nvPr/>
              </p:nvSpPr>
              <p:spPr>
                <a:xfrm>
                  <a:off x="-1" y="-1"/>
                  <a:ext cx="7069313" cy="73818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690" name="Practice True Doctrine"/>
                <p:cNvSpPr txBox="1"/>
                <p:nvPr/>
              </p:nvSpPr>
              <p:spPr>
                <a:xfrm>
                  <a:off x="-1" y="196279"/>
                  <a:ext cx="7069313"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400">
                      <a:solidFill>
                        <a:srgbClr val="D54F41"/>
                      </a:solidFill>
                    </a:defRPr>
                  </a:lvl1pPr>
                </a:lstStyle>
                <a:p>
                  <a:r>
                    <a:t>Practice True Doctrine</a:t>
                  </a:r>
                </a:p>
              </p:txBody>
            </p:sp>
          </p:grpSp>
          <p:sp>
            <p:nvSpPr>
              <p:cNvPr id="1692" name="Rectangle 120"/>
              <p:cNvSpPr/>
              <p:nvPr/>
            </p:nvSpPr>
            <p:spPr>
              <a:xfrm>
                <a:off x="0" y="-1"/>
                <a:ext cx="7192624" cy="73818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698" name="Group 121"/>
            <p:cNvGrpSpPr/>
            <p:nvPr/>
          </p:nvGrpSpPr>
          <p:grpSpPr>
            <a:xfrm>
              <a:off x="0" y="2038349"/>
              <a:ext cx="1765640" cy="738189"/>
              <a:chOff x="0" y="0"/>
              <a:chExt cx="1765638" cy="738187"/>
            </a:xfrm>
          </p:grpSpPr>
          <p:grpSp>
            <p:nvGrpSpPr>
              <p:cNvPr id="1696" name="Rectangle 122"/>
              <p:cNvGrpSpPr/>
              <p:nvPr/>
            </p:nvGrpSpPr>
            <p:grpSpPr>
              <a:xfrm>
                <a:off x="61681" y="-1"/>
                <a:ext cx="1642277" cy="738189"/>
                <a:chOff x="0" y="0"/>
                <a:chExt cx="1642276" cy="738187"/>
              </a:xfrm>
            </p:grpSpPr>
            <p:sp>
              <p:nvSpPr>
                <p:cNvPr id="1694" name="Rectangle"/>
                <p:cNvSpPr/>
                <p:nvPr/>
              </p:nvSpPr>
              <p:spPr>
                <a:xfrm>
                  <a:off x="-1" y="-1"/>
                  <a:ext cx="1642278" cy="73818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100" b="0">
                      <a:solidFill>
                        <a:srgbClr val="D54F41"/>
                      </a:solidFill>
                      <a:latin typeface="Arial Narrow"/>
                      <a:ea typeface="Arial Narrow"/>
                      <a:cs typeface="Arial Narrow"/>
                      <a:sym typeface="Arial Narrow"/>
                    </a:defRPr>
                  </a:pPr>
                  <a:endParaRPr/>
                </a:p>
              </p:txBody>
            </p:sp>
            <p:sp>
              <p:nvSpPr>
                <p:cNvPr id="1695" name="Elders  vs. False Teachers"/>
                <p:cNvSpPr txBox="1"/>
                <p:nvPr/>
              </p:nvSpPr>
              <p:spPr>
                <a:xfrm>
                  <a:off x="-1" y="64293"/>
                  <a:ext cx="1642278" cy="609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100">
                      <a:solidFill>
                        <a:srgbClr val="D54F41"/>
                      </a:solidFill>
                      <a:latin typeface="Arial Narrow"/>
                      <a:ea typeface="Arial Narrow"/>
                      <a:cs typeface="Arial Narrow"/>
                      <a:sym typeface="Arial Narrow"/>
                    </a:defRPr>
                  </a:lvl1pPr>
                </a:lstStyle>
                <a:p>
                  <a:r>
                    <a:t>Elders  vs. False Teachers</a:t>
                  </a:r>
                </a:p>
              </p:txBody>
            </p:sp>
          </p:grpSp>
          <p:sp>
            <p:nvSpPr>
              <p:cNvPr id="1697" name="Rectangle 123"/>
              <p:cNvSpPr/>
              <p:nvPr/>
            </p:nvSpPr>
            <p:spPr>
              <a:xfrm>
                <a:off x="0" y="-1"/>
                <a:ext cx="1765639" cy="73818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03" name="Group 124"/>
            <p:cNvGrpSpPr/>
            <p:nvPr/>
          </p:nvGrpSpPr>
          <p:grpSpPr>
            <a:xfrm>
              <a:off x="1765639" y="2038349"/>
              <a:ext cx="3393085" cy="738189"/>
              <a:chOff x="0" y="0"/>
              <a:chExt cx="3393083" cy="738187"/>
            </a:xfrm>
          </p:grpSpPr>
          <p:grpSp>
            <p:nvGrpSpPr>
              <p:cNvPr id="1701" name="Rectangle 125"/>
              <p:cNvGrpSpPr/>
              <p:nvPr/>
            </p:nvGrpSpPr>
            <p:grpSpPr>
              <a:xfrm>
                <a:off x="61657" y="-1"/>
                <a:ext cx="3269770" cy="738189"/>
                <a:chOff x="0" y="0"/>
                <a:chExt cx="3269769" cy="738187"/>
              </a:xfrm>
            </p:grpSpPr>
            <p:sp>
              <p:nvSpPr>
                <p:cNvPr id="1699" name="Rectangle"/>
                <p:cNvSpPr/>
                <p:nvPr/>
              </p:nvSpPr>
              <p:spPr>
                <a:xfrm>
                  <a:off x="-1" y="-1"/>
                  <a:ext cx="3269771" cy="73818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00" name="Conduct…"/>
                <p:cNvSpPr txBox="1"/>
                <p:nvPr/>
              </p:nvSpPr>
              <p:spPr>
                <a:xfrm>
                  <a:off x="-1" y="18479"/>
                  <a:ext cx="3269771" cy="7012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2400">
                      <a:solidFill>
                        <a:srgbClr val="D54F41"/>
                      </a:solidFill>
                    </a:defRPr>
                  </a:pPr>
                  <a:r>
                    <a:t> Conduct </a:t>
                  </a:r>
                  <a:endParaRPr b="0"/>
                </a:p>
                <a:p>
                  <a:pPr algn="ctr">
                    <a:defRPr sz="2400">
                      <a:solidFill>
                        <a:srgbClr val="D54F41"/>
                      </a:solidFill>
                    </a:defRPr>
                  </a:pPr>
                  <a:r>
                    <a:t>for Various Groups</a:t>
                  </a:r>
                </a:p>
              </p:txBody>
            </p:sp>
          </p:grpSp>
          <p:sp>
            <p:nvSpPr>
              <p:cNvPr id="1702" name="Rectangle 126"/>
              <p:cNvSpPr/>
              <p:nvPr/>
            </p:nvSpPr>
            <p:spPr>
              <a:xfrm>
                <a:off x="0" y="-1"/>
                <a:ext cx="3393084" cy="73818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08" name="Group 127"/>
            <p:cNvGrpSpPr/>
            <p:nvPr/>
          </p:nvGrpSpPr>
          <p:grpSpPr>
            <a:xfrm>
              <a:off x="5158723" y="2038349"/>
              <a:ext cx="3799540" cy="738189"/>
              <a:chOff x="0" y="0"/>
              <a:chExt cx="3799539" cy="738187"/>
            </a:xfrm>
          </p:grpSpPr>
          <p:grpSp>
            <p:nvGrpSpPr>
              <p:cNvPr id="1706" name="Rectangle 128"/>
              <p:cNvGrpSpPr/>
              <p:nvPr/>
            </p:nvGrpSpPr>
            <p:grpSpPr>
              <a:xfrm>
                <a:off x="61655" y="-1"/>
                <a:ext cx="3676228" cy="738189"/>
                <a:chOff x="0" y="0"/>
                <a:chExt cx="3676227" cy="738187"/>
              </a:xfrm>
            </p:grpSpPr>
            <p:sp>
              <p:nvSpPr>
                <p:cNvPr id="1704" name="Rectangle"/>
                <p:cNvSpPr/>
                <p:nvPr/>
              </p:nvSpPr>
              <p:spPr>
                <a:xfrm>
                  <a:off x="-1" y="-1"/>
                  <a:ext cx="3676229" cy="73818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05" name="Grace…"/>
                <p:cNvSpPr txBox="1"/>
                <p:nvPr/>
              </p:nvSpPr>
              <p:spPr>
                <a:xfrm>
                  <a:off x="-1" y="18479"/>
                  <a:ext cx="3676229" cy="7012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2400">
                      <a:solidFill>
                        <a:srgbClr val="D54F41"/>
                      </a:solidFill>
                    </a:defRPr>
                  </a:pPr>
                  <a:r>
                    <a:t> Grace </a:t>
                  </a:r>
                  <a:endParaRPr b="0"/>
                </a:p>
                <a:p>
                  <a:pPr algn="ctr">
                    <a:defRPr sz="2400">
                      <a:solidFill>
                        <a:srgbClr val="D54F41"/>
                      </a:solidFill>
                    </a:defRPr>
                  </a:pPr>
                  <a:r>
                    <a:t>Leads to Godliness</a:t>
                  </a:r>
                </a:p>
              </p:txBody>
            </p:sp>
          </p:grpSp>
          <p:sp>
            <p:nvSpPr>
              <p:cNvPr id="1707" name="Rectangle 129"/>
              <p:cNvSpPr/>
              <p:nvPr/>
            </p:nvSpPr>
            <p:spPr>
              <a:xfrm>
                <a:off x="-1" y="-1"/>
                <a:ext cx="3799541" cy="73818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13" name="Group 130"/>
            <p:cNvGrpSpPr/>
            <p:nvPr/>
          </p:nvGrpSpPr>
          <p:grpSpPr>
            <a:xfrm>
              <a:off x="0" y="2776537"/>
              <a:ext cx="1765640" cy="630238"/>
              <a:chOff x="0" y="0"/>
              <a:chExt cx="1765638" cy="630237"/>
            </a:xfrm>
          </p:grpSpPr>
          <p:grpSp>
            <p:nvGrpSpPr>
              <p:cNvPr id="1711" name="Rectangle 131"/>
              <p:cNvGrpSpPr/>
              <p:nvPr/>
            </p:nvGrpSpPr>
            <p:grpSpPr>
              <a:xfrm>
                <a:off x="61681" y="-1"/>
                <a:ext cx="1642277" cy="630239"/>
                <a:chOff x="0" y="0"/>
                <a:chExt cx="1642276" cy="630237"/>
              </a:xfrm>
            </p:grpSpPr>
            <p:sp>
              <p:nvSpPr>
                <p:cNvPr id="1709" name="Rectangle"/>
                <p:cNvSpPr/>
                <p:nvPr/>
              </p:nvSpPr>
              <p:spPr>
                <a:xfrm>
                  <a:off x="-1" y="-1"/>
                  <a:ext cx="1642278"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10" name="Chapter 1"/>
                <p:cNvSpPr txBox="1"/>
                <p:nvPr/>
              </p:nvSpPr>
              <p:spPr>
                <a:xfrm>
                  <a:off x="-1" y="142304"/>
                  <a:ext cx="1642278"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400">
                      <a:solidFill>
                        <a:srgbClr val="D54F41"/>
                      </a:solidFill>
                    </a:defRPr>
                  </a:lvl1pPr>
                </a:lstStyle>
                <a:p>
                  <a:r>
                    <a:t>Chapter 1  </a:t>
                  </a:r>
                </a:p>
              </p:txBody>
            </p:sp>
          </p:grpSp>
          <p:sp>
            <p:nvSpPr>
              <p:cNvPr id="1712" name="Rectangle 132"/>
              <p:cNvSpPr/>
              <p:nvPr/>
            </p:nvSpPr>
            <p:spPr>
              <a:xfrm>
                <a:off x="0" y="-1"/>
                <a:ext cx="1765639"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18" name="Group 133"/>
            <p:cNvGrpSpPr/>
            <p:nvPr/>
          </p:nvGrpSpPr>
          <p:grpSpPr>
            <a:xfrm>
              <a:off x="1765639" y="2776537"/>
              <a:ext cx="3393085" cy="630238"/>
              <a:chOff x="0" y="0"/>
              <a:chExt cx="3393083" cy="630237"/>
            </a:xfrm>
          </p:grpSpPr>
          <p:grpSp>
            <p:nvGrpSpPr>
              <p:cNvPr id="1716" name="Rectangle 134"/>
              <p:cNvGrpSpPr/>
              <p:nvPr/>
            </p:nvGrpSpPr>
            <p:grpSpPr>
              <a:xfrm>
                <a:off x="61657" y="-1"/>
                <a:ext cx="3269770" cy="630239"/>
                <a:chOff x="0" y="0"/>
                <a:chExt cx="3269769" cy="630237"/>
              </a:xfrm>
            </p:grpSpPr>
            <p:sp>
              <p:nvSpPr>
                <p:cNvPr id="1714" name="Rectangle"/>
                <p:cNvSpPr/>
                <p:nvPr/>
              </p:nvSpPr>
              <p:spPr>
                <a:xfrm>
                  <a:off x="-1" y="-1"/>
                  <a:ext cx="3269771"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15" name="2:1-10"/>
                <p:cNvSpPr txBox="1"/>
                <p:nvPr/>
              </p:nvSpPr>
              <p:spPr>
                <a:xfrm>
                  <a:off x="-1" y="142304"/>
                  <a:ext cx="3269771"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400">
                      <a:solidFill>
                        <a:srgbClr val="D54F41"/>
                      </a:solidFill>
                    </a:defRPr>
                  </a:lvl1pPr>
                </a:lstStyle>
                <a:p>
                  <a:r>
                    <a:t> 2:1-10</a:t>
                  </a:r>
                </a:p>
              </p:txBody>
            </p:sp>
          </p:grpSp>
          <p:sp>
            <p:nvSpPr>
              <p:cNvPr id="1717" name="Rectangle 135"/>
              <p:cNvSpPr/>
              <p:nvPr/>
            </p:nvSpPr>
            <p:spPr>
              <a:xfrm>
                <a:off x="0" y="-1"/>
                <a:ext cx="3393084"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23" name="Group 136"/>
            <p:cNvGrpSpPr/>
            <p:nvPr/>
          </p:nvGrpSpPr>
          <p:grpSpPr>
            <a:xfrm>
              <a:off x="5158723" y="2776537"/>
              <a:ext cx="3799540" cy="630238"/>
              <a:chOff x="0" y="0"/>
              <a:chExt cx="3799539" cy="630237"/>
            </a:xfrm>
          </p:grpSpPr>
          <p:grpSp>
            <p:nvGrpSpPr>
              <p:cNvPr id="1721" name="Rectangle 137"/>
              <p:cNvGrpSpPr/>
              <p:nvPr/>
            </p:nvGrpSpPr>
            <p:grpSpPr>
              <a:xfrm>
                <a:off x="61655" y="-1"/>
                <a:ext cx="3676228" cy="630239"/>
                <a:chOff x="0" y="0"/>
                <a:chExt cx="3676227" cy="630237"/>
              </a:xfrm>
            </p:grpSpPr>
            <p:sp>
              <p:nvSpPr>
                <p:cNvPr id="1719" name="Rectangle"/>
                <p:cNvSpPr/>
                <p:nvPr/>
              </p:nvSpPr>
              <p:spPr>
                <a:xfrm>
                  <a:off x="-1" y="-1"/>
                  <a:ext cx="3676229"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20" name="2:11–3:15"/>
                <p:cNvSpPr txBox="1"/>
                <p:nvPr/>
              </p:nvSpPr>
              <p:spPr>
                <a:xfrm>
                  <a:off x="-1" y="142304"/>
                  <a:ext cx="3676229"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400">
                      <a:solidFill>
                        <a:srgbClr val="D54F41"/>
                      </a:solidFill>
                    </a:defRPr>
                  </a:lvl1pPr>
                </a:lstStyle>
                <a:p>
                  <a:r>
                    <a:t> 2:11–3:15</a:t>
                  </a:r>
                </a:p>
              </p:txBody>
            </p:sp>
          </p:grpSp>
          <p:sp>
            <p:nvSpPr>
              <p:cNvPr id="1722" name="Rectangle 138"/>
              <p:cNvSpPr/>
              <p:nvPr/>
            </p:nvSpPr>
            <p:spPr>
              <a:xfrm>
                <a:off x="-1" y="-1"/>
                <a:ext cx="3799541"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28" name="Group 139"/>
            <p:cNvGrpSpPr/>
            <p:nvPr/>
          </p:nvGrpSpPr>
          <p:grpSpPr>
            <a:xfrm>
              <a:off x="0" y="3406774"/>
              <a:ext cx="1765640" cy="630239"/>
              <a:chOff x="0" y="0"/>
              <a:chExt cx="1765638" cy="630237"/>
            </a:xfrm>
          </p:grpSpPr>
          <p:grpSp>
            <p:nvGrpSpPr>
              <p:cNvPr id="1726" name="Rectangle 140"/>
              <p:cNvGrpSpPr/>
              <p:nvPr/>
            </p:nvGrpSpPr>
            <p:grpSpPr>
              <a:xfrm>
                <a:off x="61681" y="-1"/>
                <a:ext cx="1642277" cy="630239"/>
                <a:chOff x="0" y="0"/>
                <a:chExt cx="1642276" cy="630237"/>
              </a:xfrm>
            </p:grpSpPr>
            <p:sp>
              <p:nvSpPr>
                <p:cNvPr id="1724" name="Rectangle"/>
                <p:cNvSpPr/>
                <p:nvPr/>
              </p:nvSpPr>
              <p:spPr>
                <a:xfrm>
                  <a:off x="-1" y="-1"/>
                  <a:ext cx="1642278"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25" name="Organize"/>
                <p:cNvSpPr txBox="1"/>
                <p:nvPr/>
              </p:nvSpPr>
              <p:spPr>
                <a:xfrm>
                  <a:off x="-1" y="142304"/>
                  <a:ext cx="1642278"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400">
                      <a:solidFill>
                        <a:srgbClr val="D54F41"/>
                      </a:solidFill>
                    </a:defRPr>
                  </a:lvl1pPr>
                </a:lstStyle>
                <a:p>
                  <a:r>
                    <a:t> Organize</a:t>
                  </a:r>
                </a:p>
              </p:txBody>
            </p:sp>
          </p:grpSp>
          <p:sp>
            <p:nvSpPr>
              <p:cNvPr id="1727" name="Rectangle 141"/>
              <p:cNvSpPr/>
              <p:nvPr/>
            </p:nvSpPr>
            <p:spPr>
              <a:xfrm>
                <a:off x="0" y="-1"/>
                <a:ext cx="1765639"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33" name="Group 142"/>
            <p:cNvGrpSpPr/>
            <p:nvPr/>
          </p:nvGrpSpPr>
          <p:grpSpPr>
            <a:xfrm>
              <a:off x="1765639" y="3406774"/>
              <a:ext cx="3393085" cy="630239"/>
              <a:chOff x="0" y="0"/>
              <a:chExt cx="3393083" cy="630237"/>
            </a:xfrm>
          </p:grpSpPr>
          <p:grpSp>
            <p:nvGrpSpPr>
              <p:cNvPr id="1731" name="Rectangle 143"/>
              <p:cNvGrpSpPr/>
              <p:nvPr/>
            </p:nvGrpSpPr>
            <p:grpSpPr>
              <a:xfrm>
                <a:off x="61657" y="-1"/>
                <a:ext cx="3269770" cy="630239"/>
                <a:chOff x="0" y="0"/>
                <a:chExt cx="3269769" cy="630237"/>
              </a:xfrm>
            </p:grpSpPr>
            <p:sp>
              <p:nvSpPr>
                <p:cNvPr id="1729" name="Rectangle"/>
                <p:cNvSpPr/>
                <p:nvPr/>
              </p:nvSpPr>
              <p:spPr>
                <a:xfrm>
                  <a:off x="-1" y="-1"/>
                  <a:ext cx="3269771"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30" name="Teach"/>
                <p:cNvSpPr txBox="1"/>
                <p:nvPr/>
              </p:nvSpPr>
              <p:spPr>
                <a:xfrm>
                  <a:off x="-1" y="142304"/>
                  <a:ext cx="3269771"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400">
                      <a:solidFill>
                        <a:srgbClr val="D54F41"/>
                      </a:solidFill>
                    </a:defRPr>
                  </a:lvl1pPr>
                </a:lstStyle>
                <a:p>
                  <a:r>
                    <a:t>Teach</a:t>
                  </a:r>
                </a:p>
              </p:txBody>
            </p:sp>
          </p:grpSp>
          <p:sp>
            <p:nvSpPr>
              <p:cNvPr id="1732" name="Rectangle 144"/>
              <p:cNvSpPr/>
              <p:nvPr/>
            </p:nvSpPr>
            <p:spPr>
              <a:xfrm>
                <a:off x="0" y="-1"/>
                <a:ext cx="3393084"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38" name="Group 145"/>
            <p:cNvGrpSpPr/>
            <p:nvPr/>
          </p:nvGrpSpPr>
          <p:grpSpPr>
            <a:xfrm>
              <a:off x="5158723" y="3406774"/>
              <a:ext cx="3799540" cy="630239"/>
              <a:chOff x="0" y="0"/>
              <a:chExt cx="3799539" cy="630237"/>
            </a:xfrm>
          </p:grpSpPr>
          <p:grpSp>
            <p:nvGrpSpPr>
              <p:cNvPr id="1736" name="Rectangle 146"/>
              <p:cNvGrpSpPr/>
              <p:nvPr/>
            </p:nvGrpSpPr>
            <p:grpSpPr>
              <a:xfrm>
                <a:off x="61655" y="-1"/>
                <a:ext cx="3676228" cy="630239"/>
                <a:chOff x="0" y="0"/>
                <a:chExt cx="3676227" cy="630237"/>
              </a:xfrm>
            </p:grpSpPr>
            <p:sp>
              <p:nvSpPr>
                <p:cNvPr id="1734" name="Rectangle"/>
                <p:cNvSpPr/>
                <p:nvPr/>
              </p:nvSpPr>
              <p:spPr>
                <a:xfrm>
                  <a:off x="-1" y="-1"/>
                  <a:ext cx="3676229"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35" name="Grace"/>
                <p:cNvSpPr txBox="1"/>
                <p:nvPr/>
              </p:nvSpPr>
              <p:spPr>
                <a:xfrm>
                  <a:off x="-1" y="142304"/>
                  <a:ext cx="3676229"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400">
                      <a:solidFill>
                        <a:srgbClr val="D54F41"/>
                      </a:solidFill>
                    </a:defRPr>
                  </a:lvl1pPr>
                </a:lstStyle>
                <a:p>
                  <a:r>
                    <a:t> Grace</a:t>
                  </a:r>
                </a:p>
              </p:txBody>
            </p:sp>
          </p:grpSp>
          <p:sp>
            <p:nvSpPr>
              <p:cNvPr id="1737" name="Rectangle 147"/>
              <p:cNvSpPr/>
              <p:nvPr/>
            </p:nvSpPr>
            <p:spPr>
              <a:xfrm>
                <a:off x="-1" y="-1"/>
                <a:ext cx="3799541"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43" name="Group 148"/>
            <p:cNvGrpSpPr/>
            <p:nvPr/>
          </p:nvGrpSpPr>
          <p:grpSpPr>
            <a:xfrm>
              <a:off x="0" y="4037012"/>
              <a:ext cx="1032396" cy="808038"/>
              <a:chOff x="0" y="0"/>
              <a:chExt cx="1032395" cy="808037"/>
            </a:xfrm>
          </p:grpSpPr>
          <p:grpSp>
            <p:nvGrpSpPr>
              <p:cNvPr id="1741" name="Rectangle 149"/>
              <p:cNvGrpSpPr/>
              <p:nvPr/>
            </p:nvGrpSpPr>
            <p:grpSpPr>
              <a:xfrm>
                <a:off x="61635" y="-1"/>
                <a:ext cx="909125" cy="808038"/>
                <a:chOff x="0" y="0"/>
                <a:chExt cx="909123" cy="808037"/>
              </a:xfrm>
            </p:grpSpPr>
            <p:sp>
              <p:nvSpPr>
                <p:cNvPr id="1739" name="Rectangle"/>
                <p:cNvSpPr/>
                <p:nvPr/>
              </p:nvSpPr>
              <p:spPr>
                <a:xfrm>
                  <a:off x="0" y="-1"/>
                  <a:ext cx="909124"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40" name="Truth leads to godliness…"/>
                <p:cNvSpPr txBox="1"/>
                <p:nvPr/>
              </p:nvSpPr>
              <p:spPr>
                <a:xfrm>
                  <a:off x="0" y="80168"/>
                  <a:ext cx="909124" cy="647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Truth leads to godliness</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1:1-4</a:t>
                  </a:r>
                </a:p>
              </p:txBody>
            </p:sp>
          </p:grpSp>
          <p:sp>
            <p:nvSpPr>
              <p:cNvPr id="1742" name="Rectangle 150"/>
              <p:cNvSpPr/>
              <p:nvPr/>
            </p:nvSpPr>
            <p:spPr>
              <a:xfrm>
                <a:off x="-1" y="-1"/>
                <a:ext cx="1032397"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48" name="Group 151"/>
            <p:cNvGrpSpPr/>
            <p:nvPr/>
          </p:nvGrpSpPr>
          <p:grpSpPr>
            <a:xfrm>
              <a:off x="1032395" y="4037012"/>
              <a:ext cx="733245" cy="808038"/>
              <a:chOff x="0" y="0"/>
              <a:chExt cx="733244" cy="808037"/>
            </a:xfrm>
          </p:grpSpPr>
          <p:grpSp>
            <p:nvGrpSpPr>
              <p:cNvPr id="1746" name="Rectangle 152"/>
              <p:cNvGrpSpPr/>
              <p:nvPr/>
            </p:nvGrpSpPr>
            <p:grpSpPr>
              <a:xfrm>
                <a:off x="61746" y="-1"/>
                <a:ext cx="609751" cy="808038"/>
                <a:chOff x="0" y="0"/>
                <a:chExt cx="609749" cy="808037"/>
              </a:xfrm>
            </p:grpSpPr>
            <p:sp>
              <p:nvSpPr>
                <p:cNvPr id="1744" name="Rectangle"/>
                <p:cNvSpPr/>
                <p:nvPr/>
              </p:nvSpPr>
              <p:spPr>
                <a:xfrm>
                  <a:off x="0" y="-1"/>
                  <a:ext cx="609750"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45" name="Elders…"/>
                <p:cNvSpPr txBox="1"/>
                <p:nvPr/>
              </p:nvSpPr>
              <p:spPr>
                <a:xfrm>
                  <a:off x="0" y="137318"/>
                  <a:ext cx="609750" cy="533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1800" b="0">
                      <a:solidFill>
                        <a:srgbClr val="D54F41"/>
                      </a:solidFill>
                      <a:latin typeface="Arial Narrow"/>
                      <a:ea typeface="Arial Narrow"/>
                      <a:cs typeface="Arial Narrow"/>
                      <a:sym typeface="Arial Narrow"/>
                    </a:defRPr>
                  </a:pPr>
                  <a:r>
                    <a:t>Elders</a:t>
                  </a:r>
                  <a:endParaRPr>
                    <a:solidFill>
                      <a:srgbClr val="786950"/>
                    </a:solidFill>
                    <a:latin typeface="Engravers MT"/>
                    <a:ea typeface="Engravers MT"/>
                    <a:cs typeface="Engravers MT"/>
                    <a:sym typeface="Engravers MT"/>
                  </a:endParaRPr>
                </a:p>
                <a:p>
                  <a:pPr algn="ctr">
                    <a:defRPr sz="1800" b="0">
                      <a:solidFill>
                        <a:srgbClr val="D54F41"/>
                      </a:solidFill>
                      <a:latin typeface="Arial Narrow"/>
                      <a:ea typeface="Arial Narrow"/>
                      <a:cs typeface="Arial Narrow"/>
                      <a:sym typeface="Arial Narrow"/>
                    </a:defRPr>
                  </a:pPr>
                  <a:r>
                    <a:t>1:5-16</a:t>
                  </a:r>
                </a:p>
              </p:txBody>
            </p:sp>
          </p:grpSp>
          <p:sp>
            <p:nvSpPr>
              <p:cNvPr id="1747" name="Rectangle 153"/>
              <p:cNvSpPr/>
              <p:nvPr/>
            </p:nvSpPr>
            <p:spPr>
              <a:xfrm>
                <a:off x="-1" y="-1"/>
                <a:ext cx="733246"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53" name="Group 154"/>
            <p:cNvGrpSpPr/>
            <p:nvPr/>
          </p:nvGrpSpPr>
          <p:grpSpPr>
            <a:xfrm>
              <a:off x="1765639" y="4037012"/>
              <a:ext cx="573915" cy="808038"/>
              <a:chOff x="0" y="0"/>
              <a:chExt cx="573913" cy="808037"/>
            </a:xfrm>
          </p:grpSpPr>
          <p:grpSp>
            <p:nvGrpSpPr>
              <p:cNvPr id="1751" name="Rectangle 155"/>
              <p:cNvGrpSpPr/>
              <p:nvPr/>
            </p:nvGrpSpPr>
            <p:grpSpPr>
              <a:xfrm>
                <a:off x="61628" y="-1"/>
                <a:ext cx="450658" cy="808038"/>
                <a:chOff x="0" y="0"/>
                <a:chExt cx="450656" cy="808037"/>
              </a:xfrm>
            </p:grpSpPr>
            <p:sp>
              <p:nvSpPr>
                <p:cNvPr id="1749" name="Rectangle"/>
                <p:cNvSpPr/>
                <p:nvPr/>
              </p:nvSpPr>
              <p:spPr>
                <a:xfrm>
                  <a:off x="0" y="-1"/>
                  <a:ext cx="450657"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50" name="Older Men…"/>
                <p:cNvSpPr txBox="1"/>
                <p:nvPr/>
              </p:nvSpPr>
              <p:spPr>
                <a:xfrm>
                  <a:off x="0" y="80168"/>
                  <a:ext cx="450657" cy="647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Older Men</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2:1-2</a:t>
                  </a:r>
                </a:p>
              </p:txBody>
            </p:sp>
          </p:grpSp>
          <p:sp>
            <p:nvSpPr>
              <p:cNvPr id="1752" name="Rectangle 156"/>
              <p:cNvSpPr/>
              <p:nvPr/>
            </p:nvSpPr>
            <p:spPr>
              <a:xfrm>
                <a:off x="0" y="-1"/>
                <a:ext cx="573914"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58" name="Group 157"/>
            <p:cNvGrpSpPr/>
            <p:nvPr/>
          </p:nvGrpSpPr>
          <p:grpSpPr>
            <a:xfrm>
              <a:off x="2339553" y="4037012"/>
              <a:ext cx="712109" cy="808038"/>
              <a:chOff x="0" y="0"/>
              <a:chExt cx="712107" cy="808037"/>
            </a:xfrm>
          </p:grpSpPr>
          <p:grpSp>
            <p:nvGrpSpPr>
              <p:cNvPr id="1756" name="Rectangle 158"/>
              <p:cNvGrpSpPr/>
              <p:nvPr/>
            </p:nvGrpSpPr>
            <p:grpSpPr>
              <a:xfrm>
                <a:off x="61587" y="-1"/>
                <a:ext cx="588934" cy="808038"/>
                <a:chOff x="0" y="0"/>
                <a:chExt cx="588932" cy="808037"/>
              </a:xfrm>
            </p:grpSpPr>
            <p:sp>
              <p:nvSpPr>
                <p:cNvPr id="1754" name="Rectangle"/>
                <p:cNvSpPr/>
                <p:nvPr/>
              </p:nvSpPr>
              <p:spPr>
                <a:xfrm>
                  <a:off x="0" y="-1"/>
                  <a:ext cx="588933"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55" name="Older Women…"/>
                <p:cNvSpPr txBox="1"/>
                <p:nvPr/>
              </p:nvSpPr>
              <p:spPr>
                <a:xfrm>
                  <a:off x="0" y="80168"/>
                  <a:ext cx="588933" cy="647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Older Women</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2:4-5</a:t>
                  </a:r>
                </a:p>
              </p:txBody>
            </p:sp>
          </p:grpSp>
          <p:sp>
            <p:nvSpPr>
              <p:cNvPr id="1757" name="Rectangle 159"/>
              <p:cNvSpPr/>
              <p:nvPr/>
            </p:nvSpPr>
            <p:spPr>
              <a:xfrm>
                <a:off x="0" y="-1"/>
                <a:ext cx="712108"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63" name="Group 160"/>
            <p:cNvGrpSpPr/>
            <p:nvPr/>
          </p:nvGrpSpPr>
          <p:grpSpPr>
            <a:xfrm>
              <a:off x="3051662" y="4037012"/>
              <a:ext cx="747877" cy="808038"/>
              <a:chOff x="0" y="0"/>
              <a:chExt cx="747876" cy="808037"/>
            </a:xfrm>
          </p:grpSpPr>
          <p:grpSp>
            <p:nvGrpSpPr>
              <p:cNvPr id="1761" name="Rectangle 161"/>
              <p:cNvGrpSpPr/>
              <p:nvPr/>
            </p:nvGrpSpPr>
            <p:grpSpPr>
              <a:xfrm>
                <a:off x="61680" y="-1"/>
                <a:ext cx="624516" cy="808038"/>
                <a:chOff x="0" y="0"/>
                <a:chExt cx="624515" cy="808037"/>
              </a:xfrm>
            </p:grpSpPr>
            <p:sp>
              <p:nvSpPr>
                <p:cNvPr id="1759" name="Rectangle"/>
                <p:cNvSpPr/>
                <p:nvPr/>
              </p:nvSpPr>
              <p:spPr>
                <a:xfrm>
                  <a:off x="-1" y="-1"/>
                  <a:ext cx="624517"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60" name="Younger Women…"/>
                <p:cNvSpPr txBox="1"/>
                <p:nvPr/>
              </p:nvSpPr>
              <p:spPr>
                <a:xfrm>
                  <a:off x="-1" y="80168"/>
                  <a:ext cx="624517" cy="647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Younger Women</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2:4-5</a:t>
                  </a:r>
                </a:p>
              </p:txBody>
            </p:sp>
          </p:grpSp>
          <p:sp>
            <p:nvSpPr>
              <p:cNvPr id="1762" name="Rectangle 162"/>
              <p:cNvSpPr/>
              <p:nvPr/>
            </p:nvSpPr>
            <p:spPr>
              <a:xfrm>
                <a:off x="-1" y="-1"/>
                <a:ext cx="747878"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68" name="Group 163"/>
            <p:cNvGrpSpPr/>
            <p:nvPr/>
          </p:nvGrpSpPr>
          <p:grpSpPr>
            <a:xfrm>
              <a:off x="3799539" y="4037012"/>
              <a:ext cx="747877" cy="808038"/>
              <a:chOff x="0" y="0"/>
              <a:chExt cx="747876" cy="808037"/>
            </a:xfrm>
          </p:grpSpPr>
          <p:grpSp>
            <p:nvGrpSpPr>
              <p:cNvPr id="1766" name="Rectangle 164"/>
              <p:cNvGrpSpPr/>
              <p:nvPr/>
            </p:nvGrpSpPr>
            <p:grpSpPr>
              <a:xfrm>
                <a:off x="61680" y="-1"/>
                <a:ext cx="624516" cy="808038"/>
                <a:chOff x="0" y="0"/>
                <a:chExt cx="624515" cy="808037"/>
              </a:xfrm>
            </p:grpSpPr>
            <p:sp>
              <p:nvSpPr>
                <p:cNvPr id="1764" name="Rectangle"/>
                <p:cNvSpPr/>
                <p:nvPr/>
              </p:nvSpPr>
              <p:spPr>
                <a:xfrm>
                  <a:off x="-1" y="-1"/>
                  <a:ext cx="624517"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65" name="Younger…"/>
                <p:cNvSpPr txBox="1"/>
                <p:nvPr/>
              </p:nvSpPr>
              <p:spPr>
                <a:xfrm>
                  <a:off x="-1" y="80168"/>
                  <a:ext cx="624517" cy="647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Younger</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Men</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2:6-8</a:t>
                  </a:r>
                </a:p>
              </p:txBody>
            </p:sp>
          </p:grpSp>
          <p:sp>
            <p:nvSpPr>
              <p:cNvPr id="1767" name="Rectangle 165"/>
              <p:cNvSpPr/>
              <p:nvPr/>
            </p:nvSpPr>
            <p:spPr>
              <a:xfrm>
                <a:off x="-1" y="-1"/>
                <a:ext cx="747878"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73" name="Group 166"/>
            <p:cNvGrpSpPr/>
            <p:nvPr/>
          </p:nvGrpSpPr>
          <p:grpSpPr>
            <a:xfrm>
              <a:off x="4547416" y="4037012"/>
              <a:ext cx="611308" cy="808038"/>
              <a:chOff x="0" y="0"/>
              <a:chExt cx="611307" cy="808037"/>
            </a:xfrm>
          </p:grpSpPr>
          <p:grpSp>
            <p:nvGrpSpPr>
              <p:cNvPr id="1771" name="Rectangle 167"/>
              <p:cNvGrpSpPr/>
              <p:nvPr/>
            </p:nvGrpSpPr>
            <p:grpSpPr>
              <a:xfrm>
                <a:off x="61709" y="-1"/>
                <a:ext cx="487890" cy="808038"/>
                <a:chOff x="0" y="0"/>
                <a:chExt cx="487889" cy="808037"/>
              </a:xfrm>
            </p:grpSpPr>
            <p:sp>
              <p:nvSpPr>
                <p:cNvPr id="1769" name="Rectangle"/>
                <p:cNvSpPr/>
                <p:nvPr/>
              </p:nvSpPr>
              <p:spPr>
                <a:xfrm>
                  <a:off x="-1" y="-1"/>
                  <a:ext cx="487891"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70" name="Slaves…"/>
                <p:cNvSpPr txBox="1"/>
                <p:nvPr/>
              </p:nvSpPr>
              <p:spPr>
                <a:xfrm>
                  <a:off x="-1" y="188118"/>
                  <a:ext cx="487891"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Slaves</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2:9-10</a:t>
                  </a:r>
                </a:p>
              </p:txBody>
            </p:sp>
          </p:grpSp>
          <p:sp>
            <p:nvSpPr>
              <p:cNvPr id="1772" name="Rectangle 168"/>
              <p:cNvSpPr/>
              <p:nvPr/>
            </p:nvSpPr>
            <p:spPr>
              <a:xfrm>
                <a:off x="-1" y="-1"/>
                <a:ext cx="611309"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78" name="Group 169"/>
            <p:cNvGrpSpPr/>
            <p:nvPr/>
          </p:nvGrpSpPr>
          <p:grpSpPr>
            <a:xfrm>
              <a:off x="5158723" y="4037012"/>
              <a:ext cx="762510" cy="808038"/>
              <a:chOff x="0" y="0"/>
              <a:chExt cx="762509" cy="808037"/>
            </a:xfrm>
          </p:grpSpPr>
          <p:grpSp>
            <p:nvGrpSpPr>
              <p:cNvPr id="1776" name="Rectangle 170"/>
              <p:cNvGrpSpPr/>
              <p:nvPr/>
            </p:nvGrpSpPr>
            <p:grpSpPr>
              <a:xfrm>
                <a:off x="61616" y="-1"/>
                <a:ext cx="639276" cy="808038"/>
                <a:chOff x="0" y="0"/>
                <a:chExt cx="639275" cy="808037"/>
              </a:xfrm>
            </p:grpSpPr>
            <p:sp>
              <p:nvSpPr>
                <p:cNvPr id="1774" name="Rectangle"/>
                <p:cNvSpPr/>
                <p:nvPr/>
              </p:nvSpPr>
              <p:spPr>
                <a:xfrm>
                  <a:off x="-1" y="-1"/>
                  <a:ext cx="639277"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75" name="Educates…"/>
                <p:cNvSpPr txBox="1"/>
                <p:nvPr/>
              </p:nvSpPr>
              <p:spPr>
                <a:xfrm>
                  <a:off x="-1" y="200818"/>
                  <a:ext cx="639277" cy="406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1400" b="0">
                      <a:solidFill>
                        <a:srgbClr val="D54F41"/>
                      </a:solidFill>
                      <a:latin typeface="Arial Narrow"/>
                      <a:ea typeface="Arial Narrow"/>
                      <a:cs typeface="Arial Narrow"/>
                      <a:sym typeface="Arial Narrow"/>
                    </a:defRPr>
                  </a:pPr>
                  <a:r>
                    <a:t>Educates</a:t>
                  </a:r>
                  <a:endParaRPr>
                    <a:solidFill>
                      <a:srgbClr val="786950"/>
                    </a:solidFill>
                    <a:latin typeface="Engravers MT"/>
                    <a:ea typeface="Engravers MT"/>
                    <a:cs typeface="Engravers MT"/>
                    <a:sym typeface="Engravers MT"/>
                  </a:endParaRPr>
                </a:p>
                <a:p>
                  <a:pPr algn="ctr">
                    <a:defRPr sz="1400" b="0">
                      <a:solidFill>
                        <a:srgbClr val="D54F41"/>
                      </a:solidFill>
                      <a:latin typeface="Arial Narrow"/>
                      <a:ea typeface="Arial Narrow"/>
                      <a:cs typeface="Arial Narrow"/>
                      <a:sym typeface="Arial Narrow"/>
                    </a:defRPr>
                  </a:pPr>
                  <a:r>
                    <a:t>2:11-15</a:t>
                  </a:r>
                </a:p>
              </p:txBody>
            </p:sp>
          </p:grpSp>
          <p:sp>
            <p:nvSpPr>
              <p:cNvPr id="1777" name="Rectangle 171"/>
              <p:cNvSpPr/>
              <p:nvPr/>
            </p:nvSpPr>
            <p:spPr>
              <a:xfrm>
                <a:off x="0" y="-1"/>
                <a:ext cx="762510"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83" name="Group 172"/>
            <p:cNvGrpSpPr/>
            <p:nvPr/>
          </p:nvGrpSpPr>
          <p:grpSpPr>
            <a:xfrm>
              <a:off x="5921233" y="4037012"/>
              <a:ext cx="869814" cy="808038"/>
              <a:chOff x="0" y="0"/>
              <a:chExt cx="869812" cy="808037"/>
            </a:xfrm>
          </p:grpSpPr>
          <p:grpSp>
            <p:nvGrpSpPr>
              <p:cNvPr id="1781" name="Rectangle 173"/>
              <p:cNvGrpSpPr/>
              <p:nvPr/>
            </p:nvGrpSpPr>
            <p:grpSpPr>
              <a:xfrm>
                <a:off x="61716" y="-1"/>
                <a:ext cx="746381" cy="808038"/>
                <a:chOff x="0" y="0"/>
                <a:chExt cx="746380" cy="808037"/>
              </a:xfrm>
            </p:grpSpPr>
            <p:sp>
              <p:nvSpPr>
                <p:cNvPr id="1779" name="Rectangle"/>
                <p:cNvSpPr/>
                <p:nvPr/>
              </p:nvSpPr>
              <p:spPr>
                <a:xfrm>
                  <a:off x="-1" y="-1"/>
                  <a:ext cx="746382"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80" name="Empowers…"/>
                <p:cNvSpPr txBox="1"/>
                <p:nvPr/>
              </p:nvSpPr>
              <p:spPr>
                <a:xfrm>
                  <a:off x="-1" y="188118"/>
                  <a:ext cx="746382"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Empowers</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3:1-2</a:t>
                  </a:r>
                </a:p>
              </p:txBody>
            </p:sp>
          </p:grpSp>
          <p:sp>
            <p:nvSpPr>
              <p:cNvPr id="1782" name="Rectangle 174"/>
              <p:cNvSpPr/>
              <p:nvPr/>
            </p:nvSpPr>
            <p:spPr>
              <a:xfrm>
                <a:off x="0" y="-1"/>
                <a:ext cx="869813"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88" name="Group 175"/>
            <p:cNvGrpSpPr/>
            <p:nvPr/>
          </p:nvGrpSpPr>
          <p:grpSpPr>
            <a:xfrm>
              <a:off x="6791045" y="4037012"/>
              <a:ext cx="798278" cy="808038"/>
              <a:chOff x="0" y="0"/>
              <a:chExt cx="798277" cy="808037"/>
            </a:xfrm>
          </p:grpSpPr>
          <p:grpSp>
            <p:nvGrpSpPr>
              <p:cNvPr id="1786" name="Rectangle 176"/>
              <p:cNvGrpSpPr/>
              <p:nvPr/>
            </p:nvGrpSpPr>
            <p:grpSpPr>
              <a:xfrm>
                <a:off x="61702" y="-1"/>
                <a:ext cx="674873" cy="808038"/>
                <a:chOff x="0" y="0"/>
                <a:chExt cx="674872" cy="808037"/>
              </a:xfrm>
            </p:grpSpPr>
            <p:sp>
              <p:nvSpPr>
                <p:cNvPr id="1784" name="Rectangle"/>
                <p:cNvSpPr/>
                <p:nvPr/>
              </p:nvSpPr>
              <p:spPr>
                <a:xfrm>
                  <a:off x="-1" y="-1"/>
                  <a:ext cx="674874"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85" name="Motivates…"/>
                <p:cNvSpPr txBox="1"/>
                <p:nvPr/>
              </p:nvSpPr>
              <p:spPr>
                <a:xfrm>
                  <a:off x="-1" y="188118"/>
                  <a:ext cx="674874"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Motivates</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3:3-8</a:t>
                  </a:r>
                </a:p>
              </p:txBody>
            </p:sp>
          </p:grpSp>
          <p:sp>
            <p:nvSpPr>
              <p:cNvPr id="1787" name="Rectangle 177"/>
              <p:cNvSpPr/>
              <p:nvPr/>
            </p:nvSpPr>
            <p:spPr>
              <a:xfrm>
                <a:off x="-1" y="-1"/>
                <a:ext cx="798279"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93" name="Group 178"/>
            <p:cNvGrpSpPr/>
            <p:nvPr/>
          </p:nvGrpSpPr>
          <p:grpSpPr>
            <a:xfrm>
              <a:off x="7589323" y="4037012"/>
              <a:ext cx="697477" cy="808038"/>
              <a:chOff x="0" y="0"/>
              <a:chExt cx="697476" cy="808037"/>
            </a:xfrm>
          </p:grpSpPr>
          <p:grpSp>
            <p:nvGrpSpPr>
              <p:cNvPr id="1791" name="Rectangle 179"/>
              <p:cNvGrpSpPr/>
              <p:nvPr/>
            </p:nvGrpSpPr>
            <p:grpSpPr>
              <a:xfrm>
                <a:off x="61655" y="-1"/>
                <a:ext cx="574166" cy="808038"/>
                <a:chOff x="0" y="0"/>
                <a:chExt cx="574165" cy="808037"/>
              </a:xfrm>
            </p:grpSpPr>
            <p:sp>
              <p:nvSpPr>
                <p:cNvPr id="1789" name="Rectangle"/>
                <p:cNvSpPr/>
                <p:nvPr/>
              </p:nvSpPr>
              <p:spPr>
                <a:xfrm>
                  <a:off x="-1" y="-1"/>
                  <a:ext cx="574167"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90" name="Protects…"/>
                <p:cNvSpPr txBox="1"/>
                <p:nvPr/>
              </p:nvSpPr>
              <p:spPr>
                <a:xfrm>
                  <a:off x="-1" y="188118"/>
                  <a:ext cx="574167"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Protects</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3:9-11</a:t>
                  </a:r>
                </a:p>
              </p:txBody>
            </p:sp>
          </p:grpSp>
          <p:sp>
            <p:nvSpPr>
              <p:cNvPr id="1792" name="Rectangle 180"/>
              <p:cNvSpPr/>
              <p:nvPr/>
            </p:nvSpPr>
            <p:spPr>
              <a:xfrm>
                <a:off x="-1" y="-1"/>
                <a:ext cx="697478"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98" name="Group 181"/>
            <p:cNvGrpSpPr/>
            <p:nvPr/>
          </p:nvGrpSpPr>
          <p:grpSpPr>
            <a:xfrm>
              <a:off x="8286799" y="4037012"/>
              <a:ext cx="671464" cy="808038"/>
              <a:chOff x="0" y="0"/>
              <a:chExt cx="671462" cy="808037"/>
            </a:xfrm>
          </p:grpSpPr>
          <p:grpSp>
            <p:nvGrpSpPr>
              <p:cNvPr id="1796" name="Rectangle 182"/>
              <p:cNvGrpSpPr/>
              <p:nvPr/>
            </p:nvGrpSpPr>
            <p:grpSpPr>
              <a:xfrm>
                <a:off x="61566" y="-1"/>
                <a:ext cx="548330" cy="808038"/>
                <a:chOff x="0" y="0"/>
                <a:chExt cx="548329" cy="808037"/>
              </a:xfrm>
            </p:grpSpPr>
            <p:sp>
              <p:nvSpPr>
                <p:cNvPr id="1794" name="Rectangle"/>
                <p:cNvSpPr/>
                <p:nvPr/>
              </p:nvSpPr>
              <p:spPr>
                <a:xfrm>
                  <a:off x="-1" y="-1"/>
                  <a:ext cx="548331"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95" name="Concl.…"/>
                <p:cNvSpPr txBox="1"/>
                <p:nvPr/>
              </p:nvSpPr>
              <p:spPr>
                <a:xfrm>
                  <a:off x="-1" y="188118"/>
                  <a:ext cx="548331"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Concl.</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3:12-15</a:t>
                  </a:r>
                </a:p>
              </p:txBody>
            </p:sp>
          </p:grpSp>
          <p:sp>
            <p:nvSpPr>
              <p:cNvPr id="1797" name="Rectangle 183"/>
              <p:cNvSpPr/>
              <p:nvPr/>
            </p:nvSpPr>
            <p:spPr>
              <a:xfrm>
                <a:off x="0" y="-1"/>
                <a:ext cx="671463"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803" name="Group 184"/>
            <p:cNvGrpSpPr/>
            <p:nvPr/>
          </p:nvGrpSpPr>
          <p:grpSpPr>
            <a:xfrm>
              <a:off x="0" y="4845049"/>
              <a:ext cx="8940380" cy="630239"/>
              <a:chOff x="0" y="0"/>
              <a:chExt cx="8940379" cy="630237"/>
            </a:xfrm>
          </p:grpSpPr>
          <p:grpSp>
            <p:nvGrpSpPr>
              <p:cNvPr id="1801" name="Rectangle 185"/>
              <p:cNvGrpSpPr/>
              <p:nvPr/>
            </p:nvGrpSpPr>
            <p:grpSpPr>
              <a:xfrm>
                <a:off x="46435" y="-1"/>
                <a:ext cx="8847509" cy="630239"/>
                <a:chOff x="0" y="0"/>
                <a:chExt cx="8847507" cy="630237"/>
              </a:xfrm>
            </p:grpSpPr>
            <p:sp>
              <p:nvSpPr>
                <p:cNvPr id="1799" name="Rectangle"/>
                <p:cNvSpPr/>
                <p:nvPr/>
              </p:nvSpPr>
              <p:spPr>
                <a:xfrm>
                  <a:off x="-1" y="-1"/>
                  <a:ext cx="8847509"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800" name="Asia Minor to Crete"/>
                <p:cNvSpPr txBox="1"/>
                <p:nvPr/>
              </p:nvSpPr>
              <p:spPr>
                <a:xfrm>
                  <a:off x="-1" y="142304"/>
                  <a:ext cx="8847509"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400">
                      <a:solidFill>
                        <a:srgbClr val="D54F41"/>
                      </a:solidFill>
                    </a:defRPr>
                  </a:lvl1pPr>
                </a:lstStyle>
                <a:p>
                  <a:r>
                    <a:t> Asia Minor to Crete</a:t>
                  </a:r>
                </a:p>
              </p:txBody>
            </p:sp>
          </p:grpSp>
          <p:sp>
            <p:nvSpPr>
              <p:cNvPr id="1802" name="Rectangle 186"/>
              <p:cNvSpPr/>
              <p:nvPr/>
            </p:nvSpPr>
            <p:spPr>
              <a:xfrm>
                <a:off x="-1" y="-1"/>
                <a:ext cx="8940381"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808" name="Group 187"/>
            <p:cNvGrpSpPr/>
            <p:nvPr/>
          </p:nvGrpSpPr>
          <p:grpSpPr>
            <a:xfrm>
              <a:off x="0" y="5475287"/>
              <a:ext cx="8940380" cy="630238"/>
              <a:chOff x="0" y="0"/>
              <a:chExt cx="8940379" cy="630237"/>
            </a:xfrm>
          </p:grpSpPr>
          <p:grpSp>
            <p:nvGrpSpPr>
              <p:cNvPr id="1806" name="Rectangle 188"/>
              <p:cNvGrpSpPr/>
              <p:nvPr/>
            </p:nvGrpSpPr>
            <p:grpSpPr>
              <a:xfrm>
                <a:off x="46435" y="-1"/>
                <a:ext cx="8847509" cy="630239"/>
                <a:chOff x="0" y="0"/>
                <a:chExt cx="8847507" cy="630237"/>
              </a:xfrm>
            </p:grpSpPr>
            <p:sp>
              <p:nvSpPr>
                <p:cNvPr id="1804" name="Rectangle"/>
                <p:cNvSpPr/>
                <p:nvPr/>
              </p:nvSpPr>
              <p:spPr>
                <a:xfrm>
                  <a:off x="-1" y="-1"/>
                  <a:ext cx="8847509"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805" name="Summer AD 66"/>
                <p:cNvSpPr txBox="1"/>
                <p:nvPr/>
              </p:nvSpPr>
              <p:spPr>
                <a:xfrm>
                  <a:off x="-1" y="142304"/>
                  <a:ext cx="8847509"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400">
                      <a:solidFill>
                        <a:srgbClr val="D54F41"/>
                      </a:solidFill>
                    </a:defRPr>
                  </a:lvl1pPr>
                </a:lstStyle>
                <a:p>
                  <a:r>
                    <a:t> Summer AD 66</a:t>
                  </a:r>
                </a:p>
              </p:txBody>
            </p:sp>
          </p:grpSp>
          <p:sp>
            <p:nvSpPr>
              <p:cNvPr id="1807" name="Rectangle 189"/>
              <p:cNvSpPr/>
              <p:nvPr/>
            </p:nvSpPr>
            <p:spPr>
              <a:xfrm>
                <a:off x="-1" y="-1"/>
                <a:ext cx="8940381"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grpSp>
        <p:nvGrpSpPr>
          <p:cNvPr id="1894" name="Group 104"/>
          <p:cNvGrpSpPr/>
          <p:nvPr/>
        </p:nvGrpSpPr>
        <p:grpSpPr>
          <a:xfrm>
            <a:off x="76200" y="685799"/>
            <a:ext cx="8958264" cy="6105526"/>
            <a:chOff x="0" y="0"/>
            <a:chExt cx="8958263" cy="6105524"/>
          </a:xfrm>
        </p:grpSpPr>
        <p:grpSp>
          <p:nvGrpSpPr>
            <p:cNvPr id="1812" name="Group 43"/>
            <p:cNvGrpSpPr/>
            <p:nvPr/>
          </p:nvGrpSpPr>
          <p:grpSpPr>
            <a:xfrm>
              <a:off x="0" y="0"/>
              <a:ext cx="8958263" cy="669925"/>
              <a:chOff x="0" y="0"/>
              <a:chExt cx="8958262" cy="669925"/>
            </a:xfrm>
          </p:grpSpPr>
          <p:sp>
            <p:nvSpPr>
              <p:cNvPr id="1810" name="Rectangle 7"/>
              <p:cNvSpPr txBox="1"/>
              <p:nvPr/>
            </p:nvSpPr>
            <p:spPr>
              <a:xfrm>
                <a:off x="61661" y="135429"/>
                <a:ext cx="8834940" cy="3990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السلوك السليم ضد المقاومة</a:t>
                </a:r>
              </a:p>
            </p:txBody>
          </p:sp>
          <p:sp>
            <p:nvSpPr>
              <p:cNvPr id="1811" name="Rectangle 42"/>
              <p:cNvSpPr/>
              <p:nvPr/>
            </p:nvSpPr>
            <p:spPr>
              <a:xfrm>
                <a:off x="-1" y="0"/>
                <a:ext cx="8958264" cy="669925"/>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15" name="Group 45"/>
            <p:cNvGrpSpPr/>
            <p:nvPr/>
          </p:nvGrpSpPr>
          <p:grpSpPr>
            <a:xfrm>
              <a:off x="0" y="669924"/>
              <a:ext cx="1765640" cy="630239"/>
              <a:chOff x="0" y="0"/>
              <a:chExt cx="1765638" cy="630237"/>
            </a:xfrm>
          </p:grpSpPr>
          <p:sp>
            <p:nvSpPr>
              <p:cNvPr id="1813" name="Rectangle 9"/>
              <p:cNvSpPr txBox="1"/>
              <p:nvPr/>
            </p:nvSpPr>
            <p:spPr>
              <a:xfrm>
                <a:off x="61681" y="115585"/>
                <a:ext cx="1642277" cy="3990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عيّن شيوخ</a:t>
                </a:r>
              </a:p>
            </p:txBody>
          </p:sp>
          <p:sp>
            <p:nvSpPr>
              <p:cNvPr id="1814" name="Rectangle 44"/>
              <p:cNvSpPr/>
              <p:nvPr/>
            </p:nvSpPr>
            <p:spPr>
              <a:xfrm>
                <a:off x="0" y="-1"/>
                <a:ext cx="1765639"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18" name="Group 47"/>
            <p:cNvGrpSpPr/>
            <p:nvPr/>
          </p:nvGrpSpPr>
          <p:grpSpPr>
            <a:xfrm>
              <a:off x="1765639" y="669924"/>
              <a:ext cx="7192625" cy="630239"/>
              <a:chOff x="0" y="0"/>
              <a:chExt cx="7192623" cy="630237"/>
            </a:xfrm>
          </p:grpSpPr>
          <p:sp>
            <p:nvSpPr>
              <p:cNvPr id="1816" name="Rectangle 10"/>
              <p:cNvSpPr txBox="1"/>
              <p:nvPr/>
            </p:nvSpPr>
            <p:spPr>
              <a:xfrm>
                <a:off x="61656" y="115585"/>
                <a:ext cx="7069312" cy="3990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رتب الأمور</a:t>
                </a:r>
              </a:p>
            </p:txBody>
          </p:sp>
          <p:sp>
            <p:nvSpPr>
              <p:cNvPr id="1817" name="Rectangle 46"/>
              <p:cNvSpPr/>
              <p:nvPr/>
            </p:nvSpPr>
            <p:spPr>
              <a:xfrm>
                <a:off x="0" y="-1"/>
                <a:ext cx="7192624"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21" name="Group 49"/>
            <p:cNvGrpSpPr/>
            <p:nvPr/>
          </p:nvGrpSpPr>
          <p:grpSpPr>
            <a:xfrm>
              <a:off x="0" y="1266523"/>
              <a:ext cx="1765640" cy="805466"/>
              <a:chOff x="0" y="0"/>
              <a:chExt cx="1765638" cy="805465"/>
            </a:xfrm>
          </p:grpSpPr>
          <p:sp>
            <p:nvSpPr>
              <p:cNvPr id="1819" name="Rectangle 12"/>
              <p:cNvSpPr txBox="1"/>
              <p:nvPr/>
            </p:nvSpPr>
            <p:spPr>
              <a:xfrm>
                <a:off x="61681" y="-1"/>
                <a:ext cx="1642277" cy="8054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امنع العقيدة الخاطئة</a:t>
                </a:r>
              </a:p>
            </p:txBody>
          </p:sp>
          <p:sp>
            <p:nvSpPr>
              <p:cNvPr id="1820" name="Rectangle 48"/>
              <p:cNvSpPr/>
              <p:nvPr/>
            </p:nvSpPr>
            <p:spPr>
              <a:xfrm>
                <a:off x="0" y="33639"/>
                <a:ext cx="1765639" cy="73818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24" name="Group 51"/>
            <p:cNvGrpSpPr/>
            <p:nvPr/>
          </p:nvGrpSpPr>
          <p:grpSpPr>
            <a:xfrm>
              <a:off x="1765639" y="1300162"/>
              <a:ext cx="7192625" cy="738188"/>
              <a:chOff x="0" y="0"/>
              <a:chExt cx="7192623" cy="738187"/>
            </a:xfrm>
          </p:grpSpPr>
          <p:sp>
            <p:nvSpPr>
              <p:cNvPr id="1822" name="Rectangle 13"/>
              <p:cNvSpPr txBox="1"/>
              <p:nvPr/>
            </p:nvSpPr>
            <p:spPr>
              <a:xfrm>
                <a:off x="61656" y="169560"/>
                <a:ext cx="7069312" cy="3990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طبق العقيدة الصحيحة</a:t>
                </a:r>
              </a:p>
            </p:txBody>
          </p:sp>
          <p:sp>
            <p:nvSpPr>
              <p:cNvPr id="1823" name="Rectangle 50"/>
              <p:cNvSpPr/>
              <p:nvPr/>
            </p:nvSpPr>
            <p:spPr>
              <a:xfrm>
                <a:off x="0" y="-1"/>
                <a:ext cx="7192624" cy="73818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27" name="Group 53"/>
            <p:cNvGrpSpPr/>
            <p:nvPr/>
          </p:nvGrpSpPr>
          <p:grpSpPr>
            <a:xfrm>
              <a:off x="0" y="2038349"/>
              <a:ext cx="1765640" cy="738189"/>
              <a:chOff x="0" y="0"/>
              <a:chExt cx="1765638" cy="738187"/>
            </a:xfrm>
          </p:grpSpPr>
          <p:sp>
            <p:nvSpPr>
              <p:cNvPr id="1825" name="Rectangle 15"/>
              <p:cNvSpPr txBox="1"/>
              <p:nvPr/>
            </p:nvSpPr>
            <p:spPr>
              <a:xfrm>
                <a:off x="61681" y="6588"/>
                <a:ext cx="1642277" cy="7250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rtl="1">
                  <a:defRPr sz="2100" b="0">
                    <a:solidFill>
                      <a:schemeClr val="accent3">
                        <a:lumOff val="44000"/>
                      </a:schemeClr>
                    </a:solidFill>
                    <a:latin typeface="SimSun"/>
                    <a:ea typeface="SimSun"/>
                    <a:cs typeface="SimSun"/>
                    <a:sym typeface="SimSun"/>
                  </a:defRPr>
                </a:lvl1pPr>
              </a:lstStyle>
              <a:p>
                <a:pPr>
                  <a:defRPr b="1">
                    <a:latin typeface="Arial Narrow"/>
                    <a:ea typeface="Arial Narrow"/>
                    <a:cs typeface="Arial Narrow"/>
                    <a:sym typeface="Arial Narrow"/>
                  </a:defRPr>
                </a:pPr>
                <a:r>
                  <a:rPr b="0">
                    <a:latin typeface="SimSun"/>
                    <a:ea typeface="SimSun"/>
                    <a:cs typeface="SimSun"/>
                    <a:sym typeface="SimSun"/>
                  </a:rPr>
                  <a:t>الشيوخ ضد المعلمين الكذبة</a:t>
                </a:r>
              </a:p>
            </p:txBody>
          </p:sp>
          <p:sp>
            <p:nvSpPr>
              <p:cNvPr id="1826" name="Rectangle 52"/>
              <p:cNvSpPr/>
              <p:nvPr/>
            </p:nvSpPr>
            <p:spPr>
              <a:xfrm>
                <a:off x="0" y="-1"/>
                <a:ext cx="1765639" cy="73818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30" name="Group 55"/>
            <p:cNvGrpSpPr/>
            <p:nvPr/>
          </p:nvGrpSpPr>
          <p:grpSpPr>
            <a:xfrm>
              <a:off x="1765639" y="2004710"/>
              <a:ext cx="3393085" cy="805467"/>
              <a:chOff x="0" y="0"/>
              <a:chExt cx="3393083" cy="805465"/>
            </a:xfrm>
          </p:grpSpPr>
          <p:sp>
            <p:nvSpPr>
              <p:cNvPr id="1828" name="Rectangle 16"/>
              <p:cNvSpPr txBox="1"/>
              <p:nvPr/>
            </p:nvSpPr>
            <p:spPr>
              <a:xfrm>
                <a:off x="61657" y="-1"/>
                <a:ext cx="3269770" cy="8054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سلوك            المجموعات المتنوعة</a:t>
                </a:r>
              </a:p>
            </p:txBody>
          </p:sp>
          <p:sp>
            <p:nvSpPr>
              <p:cNvPr id="1829" name="Rectangle 54"/>
              <p:cNvSpPr/>
              <p:nvPr/>
            </p:nvSpPr>
            <p:spPr>
              <a:xfrm>
                <a:off x="0" y="33639"/>
                <a:ext cx="3393084" cy="73818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33" name="Group 57"/>
            <p:cNvGrpSpPr/>
            <p:nvPr/>
          </p:nvGrpSpPr>
          <p:grpSpPr>
            <a:xfrm>
              <a:off x="5158723" y="2004710"/>
              <a:ext cx="3799540" cy="805467"/>
              <a:chOff x="0" y="0"/>
              <a:chExt cx="3799539" cy="805465"/>
            </a:xfrm>
          </p:grpSpPr>
          <p:sp>
            <p:nvSpPr>
              <p:cNvPr id="1831" name="Rectangle 17"/>
              <p:cNvSpPr txBox="1"/>
              <p:nvPr/>
            </p:nvSpPr>
            <p:spPr>
              <a:xfrm>
                <a:off x="61655" y="-1"/>
                <a:ext cx="3676228" cy="8054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النعمة                   تقود إلى التقوى</a:t>
                </a:r>
              </a:p>
            </p:txBody>
          </p:sp>
          <p:sp>
            <p:nvSpPr>
              <p:cNvPr id="1832" name="Rectangle 56"/>
              <p:cNvSpPr/>
              <p:nvPr/>
            </p:nvSpPr>
            <p:spPr>
              <a:xfrm>
                <a:off x="0" y="33639"/>
                <a:ext cx="3799540" cy="73818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36" name="Group 59"/>
            <p:cNvGrpSpPr/>
            <p:nvPr/>
          </p:nvGrpSpPr>
          <p:grpSpPr>
            <a:xfrm>
              <a:off x="0" y="2776537"/>
              <a:ext cx="1765640" cy="630238"/>
              <a:chOff x="0" y="0"/>
              <a:chExt cx="1765638" cy="630237"/>
            </a:xfrm>
          </p:grpSpPr>
          <p:sp>
            <p:nvSpPr>
              <p:cNvPr id="1834" name="Rectangle 19"/>
              <p:cNvSpPr txBox="1"/>
              <p:nvPr/>
            </p:nvSpPr>
            <p:spPr>
              <a:xfrm>
                <a:off x="61681" y="142304"/>
                <a:ext cx="1642277"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2400">
                    <a:solidFill>
                      <a:schemeClr val="accent3">
                        <a:lumOff val="44000"/>
                      </a:schemeClr>
                    </a:solidFill>
                  </a:defRPr>
                </a:pPr>
                <a:r>
                  <a:t>1  </a:t>
                </a:r>
              </a:p>
            </p:txBody>
          </p:sp>
          <p:sp>
            <p:nvSpPr>
              <p:cNvPr id="1835" name="Rectangle 58"/>
              <p:cNvSpPr/>
              <p:nvPr/>
            </p:nvSpPr>
            <p:spPr>
              <a:xfrm>
                <a:off x="0" y="-1"/>
                <a:ext cx="1765639"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39" name="Group 61"/>
            <p:cNvGrpSpPr/>
            <p:nvPr/>
          </p:nvGrpSpPr>
          <p:grpSpPr>
            <a:xfrm>
              <a:off x="1765639" y="2776537"/>
              <a:ext cx="3393085" cy="630238"/>
              <a:chOff x="0" y="0"/>
              <a:chExt cx="3393083" cy="630237"/>
            </a:xfrm>
          </p:grpSpPr>
          <p:sp>
            <p:nvSpPr>
              <p:cNvPr id="1837" name="Rectangle 20"/>
              <p:cNvSpPr txBox="1"/>
              <p:nvPr/>
            </p:nvSpPr>
            <p:spPr>
              <a:xfrm>
                <a:off x="61657" y="142304"/>
                <a:ext cx="3269770"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400">
                    <a:solidFill>
                      <a:schemeClr val="accent3">
                        <a:lumOff val="44000"/>
                      </a:schemeClr>
                    </a:solidFill>
                  </a:defRPr>
                </a:lvl1pPr>
              </a:lstStyle>
              <a:p>
                <a:r>
                  <a:t>2: 1-10</a:t>
                </a:r>
              </a:p>
            </p:txBody>
          </p:sp>
          <p:sp>
            <p:nvSpPr>
              <p:cNvPr id="1838" name="Rectangle 60"/>
              <p:cNvSpPr/>
              <p:nvPr/>
            </p:nvSpPr>
            <p:spPr>
              <a:xfrm>
                <a:off x="0" y="-1"/>
                <a:ext cx="3393084"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42" name="Group 63"/>
            <p:cNvGrpSpPr/>
            <p:nvPr/>
          </p:nvGrpSpPr>
          <p:grpSpPr>
            <a:xfrm>
              <a:off x="5158723" y="2776537"/>
              <a:ext cx="3799540" cy="630238"/>
              <a:chOff x="0" y="0"/>
              <a:chExt cx="3799539" cy="630237"/>
            </a:xfrm>
          </p:grpSpPr>
          <p:sp>
            <p:nvSpPr>
              <p:cNvPr id="1840" name="Rectangle 21"/>
              <p:cNvSpPr txBox="1"/>
              <p:nvPr/>
            </p:nvSpPr>
            <p:spPr>
              <a:xfrm>
                <a:off x="61655" y="142304"/>
                <a:ext cx="3676228"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a:defRPr sz="2400">
                    <a:solidFill>
                      <a:schemeClr val="accent3">
                        <a:lumOff val="44000"/>
                      </a:schemeClr>
                    </a:solidFill>
                  </a:defRPr>
                </a:pPr>
                <a:r>
                  <a:t> 2: 11-3: 15</a:t>
                </a:r>
              </a:p>
            </p:txBody>
          </p:sp>
          <p:sp>
            <p:nvSpPr>
              <p:cNvPr id="1841" name="Rectangle 62"/>
              <p:cNvSpPr/>
              <p:nvPr/>
            </p:nvSpPr>
            <p:spPr>
              <a:xfrm>
                <a:off x="-1" y="-1"/>
                <a:ext cx="3799541"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45" name="Group 65"/>
            <p:cNvGrpSpPr/>
            <p:nvPr/>
          </p:nvGrpSpPr>
          <p:grpSpPr>
            <a:xfrm>
              <a:off x="0" y="3406774"/>
              <a:ext cx="1765640" cy="630239"/>
              <a:chOff x="0" y="0"/>
              <a:chExt cx="1765638" cy="630237"/>
            </a:xfrm>
          </p:grpSpPr>
          <p:sp>
            <p:nvSpPr>
              <p:cNvPr id="1843" name="Rectangle 23"/>
              <p:cNvSpPr txBox="1"/>
              <p:nvPr/>
            </p:nvSpPr>
            <p:spPr>
              <a:xfrm>
                <a:off x="61681" y="124168"/>
                <a:ext cx="1642277" cy="381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rtl="1">
                  <a:defRPr sz="2400">
                    <a:solidFill>
                      <a:schemeClr val="accent3">
                        <a:lumOff val="44000"/>
                      </a:schemeClr>
                    </a:solidFill>
                  </a:defRPr>
                </a:pPr>
                <a:r>
                  <a:t> </a:t>
                </a:r>
                <a:r>
                  <a:rPr b="0">
                    <a:latin typeface="SimSun"/>
                    <a:ea typeface="SimSun"/>
                    <a:cs typeface="SimSun"/>
                    <a:sym typeface="SimSun"/>
                  </a:rPr>
                  <a:t>نظّم</a:t>
                </a:r>
              </a:p>
            </p:txBody>
          </p:sp>
          <p:sp>
            <p:nvSpPr>
              <p:cNvPr id="1844" name="Rectangle 64"/>
              <p:cNvSpPr/>
              <p:nvPr/>
            </p:nvSpPr>
            <p:spPr>
              <a:xfrm>
                <a:off x="0" y="-1"/>
                <a:ext cx="1765639"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48" name="Group 67"/>
            <p:cNvGrpSpPr/>
            <p:nvPr/>
          </p:nvGrpSpPr>
          <p:grpSpPr>
            <a:xfrm>
              <a:off x="1765639" y="3406774"/>
              <a:ext cx="3393085" cy="630239"/>
              <a:chOff x="0" y="0"/>
              <a:chExt cx="3393083" cy="630237"/>
            </a:xfrm>
          </p:grpSpPr>
          <p:sp>
            <p:nvSpPr>
              <p:cNvPr id="1846" name="Rectangle 24"/>
              <p:cNvSpPr txBox="1"/>
              <p:nvPr/>
            </p:nvSpPr>
            <p:spPr>
              <a:xfrm>
                <a:off x="61657" y="132587"/>
                <a:ext cx="3269770" cy="3650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علّم</a:t>
                </a:r>
              </a:p>
            </p:txBody>
          </p:sp>
          <p:sp>
            <p:nvSpPr>
              <p:cNvPr id="1847" name="Rectangle 66"/>
              <p:cNvSpPr/>
              <p:nvPr/>
            </p:nvSpPr>
            <p:spPr>
              <a:xfrm>
                <a:off x="0" y="-1"/>
                <a:ext cx="3393084"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51" name="Group 69"/>
            <p:cNvGrpSpPr/>
            <p:nvPr/>
          </p:nvGrpSpPr>
          <p:grpSpPr>
            <a:xfrm>
              <a:off x="5158723" y="3406774"/>
              <a:ext cx="3799540" cy="630239"/>
              <a:chOff x="0" y="0"/>
              <a:chExt cx="3799539" cy="630237"/>
            </a:xfrm>
          </p:grpSpPr>
          <p:sp>
            <p:nvSpPr>
              <p:cNvPr id="1849" name="Rectangle 25"/>
              <p:cNvSpPr txBox="1"/>
              <p:nvPr/>
            </p:nvSpPr>
            <p:spPr>
              <a:xfrm>
                <a:off x="61655" y="124168"/>
                <a:ext cx="3676228" cy="381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rtl="1">
                  <a:defRPr sz="2400">
                    <a:solidFill>
                      <a:schemeClr val="accent3">
                        <a:lumOff val="44000"/>
                      </a:schemeClr>
                    </a:solidFill>
                  </a:defRPr>
                </a:pPr>
                <a:r>
                  <a:t> </a:t>
                </a:r>
                <a:r>
                  <a:rPr b="0">
                    <a:latin typeface="SimSun"/>
                    <a:ea typeface="SimSun"/>
                    <a:cs typeface="SimSun"/>
                    <a:sym typeface="SimSun"/>
                  </a:rPr>
                  <a:t>النعمة</a:t>
                </a:r>
              </a:p>
            </p:txBody>
          </p:sp>
          <p:sp>
            <p:nvSpPr>
              <p:cNvPr id="1850" name="Rectangle 68"/>
              <p:cNvSpPr/>
              <p:nvPr/>
            </p:nvSpPr>
            <p:spPr>
              <a:xfrm>
                <a:off x="-1" y="-1"/>
                <a:ext cx="3799541"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54" name="Group 71"/>
            <p:cNvGrpSpPr/>
            <p:nvPr/>
          </p:nvGrpSpPr>
          <p:grpSpPr>
            <a:xfrm>
              <a:off x="0" y="4037012"/>
              <a:ext cx="1066538" cy="808038"/>
              <a:chOff x="0" y="0"/>
              <a:chExt cx="1066537" cy="808037"/>
            </a:xfrm>
          </p:grpSpPr>
          <p:sp>
            <p:nvSpPr>
              <p:cNvPr id="1852" name="Rectangle 27"/>
              <p:cNvSpPr txBox="1"/>
              <p:nvPr/>
            </p:nvSpPr>
            <p:spPr>
              <a:xfrm>
                <a:off x="61605" y="64442"/>
                <a:ext cx="1004933" cy="679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rtl="1">
                  <a:defRPr sz="1600" b="0">
                    <a:solidFill>
                      <a:schemeClr val="accent3">
                        <a:lumOff val="44000"/>
                      </a:schemeClr>
                    </a:solidFill>
                  </a:defRPr>
                </a:pPr>
                <a:r>
                  <a:t>الحق يقود إلى التقوى</a:t>
                </a:r>
              </a:p>
              <a:p>
                <a:pPr algn="ctr">
                  <a:defRPr sz="1600" b="0">
                    <a:solidFill>
                      <a:schemeClr val="accent3">
                        <a:lumOff val="44000"/>
                      </a:schemeClr>
                    </a:solidFill>
                  </a:defRPr>
                </a:pPr>
                <a:r>
                  <a:t>1: 1-4</a:t>
                </a:r>
              </a:p>
            </p:txBody>
          </p:sp>
          <p:sp>
            <p:nvSpPr>
              <p:cNvPr id="1853" name="Rectangle 70"/>
              <p:cNvSpPr/>
              <p:nvPr/>
            </p:nvSpPr>
            <p:spPr>
              <a:xfrm>
                <a:off x="-1" y="-1"/>
                <a:ext cx="1031885"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57" name="Group 73"/>
            <p:cNvGrpSpPr/>
            <p:nvPr/>
          </p:nvGrpSpPr>
          <p:grpSpPr>
            <a:xfrm>
              <a:off x="1032395" y="4037012"/>
              <a:ext cx="733245" cy="808038"/>
              <a:chOff x="0" y="0"/>
              <a:chExt cx="733244" cy="808037"/>
            </a:xfrm>
          </p:grpSpPr>
          <p:sp>
            <p:nvSpPr>
              <p:cNvPr id="1855" name="Rectangle 28"/>
              <p:cNvSpPr txBox="1"/>
              <p:nvPr/>
            </p:nvSpPr>
            <p:spPr>
              <a:xfrm>
                <a:off x="61746" y="64442"/>
                <a:ext cx="609751" cy="679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rtl="1">
                  <a:defRPr sz="1600" b="0">
                    <a:solidFill>
                      <a:schemeClr val="accent3">
                        <a:lumOff val="44000"/>
                      </a:schemeClr>
                    </a:solidFill>
                  </a:defRPr>
                </a:lvl1pPr>
              </a:lstStyle>
              <a:p>
                <a:r>
                  <a:t>الشيوخ 1: 5-16</a:t>
                </a:r>
              </a:p>
            </p:txBody>
          </p:sp>
          <p:sp>
            <p:nvSpPr>
              <p:cNvPr id="1856" name="Rectangle 72"/>
              <p:cNvSpPr/>
              <p:nvPr/>
            </p:nvSpPr>
            <p:spPr>
              <a:xfrm>
                <a:off x="-1" y="-1"/>
                <a:ext cx="733246"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60" name="Group 75"/>
            <p:cNvGrpSpPr/>
            <p:nvPr/>
          </p:nvGrpSpPr>
          <p:grpSpPr>
            <a:xfrm>
              <a:off x="1765639" y="4037012"/>
              <a:ext cx="573915" cy="808038"/>
              <a:chOff x="0" y="0"/>
              <a:chExt cx="573913" cy="808037"/>
            </a:xfrm>
          </p:grpSpPr>
          <p:sp>
            <p:nvSpPr>
              <p:cNvPr id="1858" name="Rectangle 29"/>
              <p:cNvSpPr txBox="1"/>
              <p:nvPr/>
            </p:nvSpPr>
            <p:spPr>
              <a:xfrm>
                <a:off x="15407" y="64442"/>
                <a:ext cx="496879" cy="679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rtl="1">
                  <a:defRPr sz="1600" b="0">
                    <a:solidFill>
                      <a:schemeClr val="accent3">
                        <a:lumOff val="44000"/>
                      </a:schemeClr>
                    </a:solidFill>
                  </a:defRPr>
                </a:pPr>
                <a:r>
                  <a:t>الأشياخ</a:t>
                </a:r>
              </a:p>
              <a:p>
                <a:pPr algn="ctr">
                  <a:defRPr sz="1600" b="0">
                    <a:solidFill>
                      <a:schemeClr val="accent3">
                        <a:lumOff val="44000"/>
                      </a:schemeClr>
                    </a:solidFill>
                  </a:defRPr>
                </a:pPr>
                <a:r>
                  <a:t>2: 1-2</a:t>
                </a:r>
              </a:p>
            </p:txBody>
          </p:sp>
          <p:sp>
            <p:nvSpPr>
              <p:cNvPr id="1859" name="Rectangle 74"/>
              <p:cNvSpPr/>
              <p:nvPr/>
            </p:nvSpPr>
            <p:spPr>
              <a:xfrm>
                <a:off x="0" y="-1"/>
                <a:ext cx="573914"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63" name="Group 77"/>
            <p:cNvGrpSpPr/>
            <p:nvPr/>
          </p:nvGrpSpPr>
          <p:grpSpPr>
            <a:xfrm>
              <a:off x="2339553" y="4037012"/>
              <a:ext cx="712109" cy="808038"/>
              <a:chOff x="0" y="0"/>
              <a:chExt cx="712107" cy="808037"/>
            </a:xfrm>
          </p:grpSpPr>
          <p:sp>
            <p:nvSpPr>
              <p:cNvPr id="1861" name="Rectangle 30"/>
              <p:cNvSpPr txBox="1"/>
              <p:nvPr/>
            </p:nvSpPr>
            <p:spPr>
              <a:xfrm>
                <a:off x="61587" y="178742"/>
                <a:ext cx="588934" cy="450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rtl="1">
                  <a:defRPr sz="1600" b="0">
                    <a:solidFill>
                      <a:schemeClr val="accent3">
                        <a:lumOff val="44000"/>
                      </a:schemeClr>
                    </a:solidFill>
                  </a:defRPr>
                </a:pPr>
                <a:r>
                  <a:t>العجائز</a:t>
                </a:r>
              </a:p>
              <a:p>
                <a:pPr algn="ctr">
                  <a:defRPr sz="1600" b="0">
                    <a:solidFill>
                      <a:schemeClr val="accent3">
                        <a:lumOff val="44000"/>
                      </a:schemeClr>
                    </a:solidFill>
                  </a:defRPr>
                </a:pPr>
                <a:r>
                  <a:t>2: 4-5</a:t>
                </a:r>
              </a:p>
            </p:txBody>
          </p:sp>
          <p:sp>
            <p:nvSpPr>
              <p:cNvPr id="1862" name="Rectangle 76"/>
              <p:cNvSpPr/>
              <p:nvPr/>
            </p:nvSpPr>
            <p:spPr>
              <a:xfrm>
                <a:off x="0" y="-1"/>
                <a:ext cx="712108"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66" name="Group 79"/>
            <p:cNvGrpSpPr/>
            <p:nvPr/>
          </p:nvGrpSpPr>
          <p:grpSpPr>
            <a:xfrm>
              <a:off x="3051662" y="4037012"/>
              <a:ext cx="747877" cy="808038"/>
              <a:chOff x="0" y="0"/>
              <a:chExt cx="747876" cy="808037"/>
            </a:xfrm>
          </p:grpSpPr>
          <p:sp>
            <p:nvSpPr>
              <p:cNvPr id="1864" name="Rectangle 31"/>
              <p:cNvSpPr txBox="1"/>
              <p:nvPr/>
            </p:nvSpPr>
            <p:spPr>
              <a:xfrm>
                <a:off x="61680" y="178742"/>
                <a:ext cx="624516" cy="450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rtl="1">
                  <a:defRPr sz="1600" b="0">
                    <a:solidFill>
                      <a:schemeClr val="accent3">
                        <a:lumOff val="44000"/>
                      </a:schemeClr>
                    </a:solidFill>
                  </a:defRPr>
                </a:pPr>
                <a:r>
                  <a:t>الحدثات</a:t>
                </a:r>
              </a:p>
              <a:p>
                <a:pPr algn="ctr">
                  <a:defRPr sz="1600" b="0">
                    <a:solidFill>
                      <a:schemeClr val="accent3">
                        <a:lumOff val="44000"/>
                      </a:schemeClr>
                    </a:solidFill>
                  </a:defRPr>
                </a:pPr>
                <a:r>
                  <a:t>2: 4-5</a:t>
                </a:r>
              </a:p>
            </p:txBody>
          </p:sp>
          <p:sp>
            <p:nvSpPr>
              <p:cNvPr id="1865" name="Rectangle 78"/>
              <p:cNvSpPr/>
              <p:nvPr/>
            </p:nvSpPr>
            <p:spPr>
              <a:xfrm>
                <a:off x="-1" y="-1"/>
                <a:ext cx="747878"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69" name="Group 81"/>
            <p:cNvGrpSpPr/>
            <p:nvPr/>
          </p:nvGrpSpPr>
          <p:grpSpPr>
            <a:xfrm>
              <a:off x="3799539" y="4037012"/>
              <a:ext cx="747877" cy="808038"/>
              <a:chOff x="0" y="0"/>
              <a:chExt cx="747876" cy="808037"/>
            </a:xfrm>
          </p:grpSpPr>
          <p:sp>
            <p:nvSpPr>
              <p:cNvPr id="1867" name="Rectangle 32"/>
              <p:cNvSpPr txBox="1"/>
              <p:nvPr/>
            </p:nvSpPr>
            <p:spPr>
              <a:xfrm>
                <a:off x="61680" y="178742"/>
                <a:ext cx="624516" cy="450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rtl="1">
                  <a:defRPr sz="1600" b="0">
                    <a:solidFill>
                      <a:schemeClr val="accent3">
                        <a:lumOff val="44000"/>
                      </a:schemeClr>
                    </a:solidFill>
                  </a:defRPr>
                </a:pPr>
                <a:r>
                  <a:t>الشباب</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2: 6-8</a:t>
                </a:r>
              </a:p>
            </p:txBody>
          </p:sp>
          <p:sp>
            <p:nvSpPr>
              <p:cNvPr id="1868" name="Rectangle 80"/>
              <p:cNvSpPr/>
              <p:nvPr/>
            </p:nvSpPr>
            <p:spPr>
              <a:xfrm>
                <a:off x="-1" y="-1"/>
                <a:ext cx="747878"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72" name="Group 83"/>
            <p:cNvGrpSpPr/>
            <p:nvPr/>
          </p:nvGrpSpPr>
          <p:grpSpPr>
            <a:xfrm>
              <a:off x="4547416" y="4037012"/>
              <a:ext cx="611308" cy="808038"/>
              <a:chOff x="0" y="0"/>
              <a:chExt cx="611307" cy="808037"/>
            </a:xfrm>
          </p:grpSpPr>
          <p:sp>
            <p:nvSpPr>
              <p:cNvPr id="1870" name="Rectangle 33"/>
              <p:cNvSpPr txBox="1"/>
              <p:nvPr/>
            </p:nvSpPr>
            <p:spPr>
              <a:xfrm>
                <a:off x="61709" y="64442"/>
                <a:ext cx="487890" cy="679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rtl="1">
                  <a:defRPr sz="1600" b="0">
                    <a:solidFill>
                      <a:schemeClr val="accent3">
                        <a:lumOff val="44000"/>
                      </a:schemeClr>
                    </a:solidFill>
                  </a:defRPr>
                </a:pPr>
                <a:r>
                  <a:t>العبيد</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2: 9-10</a:t>
                </a:r>
              </a:p>
            </p:txBody>
          </p:sp>
          <p:sp>
            <p:nvSpPr>
              <p:cNvPr id="1871" name="Rectangle 82"/>
              <p:cNvSpPr/>
              <p:nvPr/>
            </p:nvSpPr>
            <p:spPr>
              <a:xfrm>
                <a:off x="-1" y="-1"/>
                <a:ext cx="611309"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75" name="Group 85"/>
            <p:cNvGrpSpPr/>
            <p:nvPr/>
          </p:nvGrpSpPr>
          <p:grpSpPr>
            <a:xfrm>
              <a:off x="5158723" y="4037012"/>
              <a:ext cx="762510" cy="808038"/>
              <a:chOff x="0" y="0"/>
              <a:chExt cx="762509" cy="808037"/>
            </a:xfrm>
          </p:grpSpPr>
          <p:sp>
            <p:nvSpPr>
              <p:cNvPr id="1873" name="Rectangle 34"/>
              <p:cNvSpPr txBox="1"/>
              <p:nvPr/>
            </p:nvSpPr>
            <p:spPr>
              <a:xfrm>
                <a:off x="61616" y="64442"/>
                <a:ext cx="639276" cy="679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rtl="1">
                  <a:defRPr sz="1600" b="0">
                    <a:solidFill>
                      <a:schemeClr val="accent3">
                        <a:lumOff val="44000"/>
                      </a:schemeClr>
                    </a:solidFill>
                  </a:defRPr>
                </a:pPr>
                <a:r>
                  <a:t>يعلم</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2: 11-15</a:t>
                </a:r>
              </a:p>
            </p:txBody>
          </p:sp>
          <p:sp>
            <p:nvSpPr>
              <p:cNvPr id="1874" name="Rectangle 84"/>
              <p:cNvSpPr/>
              <p:nvPr/>
            </p:nvSpPr>
            <p:spPr>
              <a:xfrm>
                <a:off x="0" y="-1"/>
                <a:ext cx="762510"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78" name="Group 87"/>
            <p:cNvGrpSpPr/>
            <p:nvPr/>
          </p:nvGrpSpPr>
          <p:grpSpPr>
            <a:xfrm>
              <a:off x="5921233" y="4037012"/>
              <a:ext cx="869814" cy="808038"/>
              <a:chOff x="0" y="0"/>
              <a:chExt cx="869812" cy="808037"/>
            </a:xfrm>
          </p:grpSpPr>
          <p:sp>
            <p:nvSpPr>
              <p:cNvPr id="1876" name="Rectangle 35"/>
              <p:cNvSpPr txBox="1"/>
              <p:nvPr/>
            </p:nvSpPr>
            <p:spPr>
              <a:xfrm>
                <a:off x="61716" y="178742"/>
                <a:ext cx="746381" cy="450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rtl="1">
                  <a:defRPr sz="1600" b="0">
                    <a:solidFill>
                      <a:schemeClr val="accent3">
                        <a:lumOff val="44000"/>
                      </a:schemeClr>
                    </a:solidFill>
                  </a:defRPr>
                </a:pPr>
                <a:r>
                  <a:t>يقوي</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 3: 1-2</a:t>
                </a:r>
              </a:p>
            </p:txBody>
          </p:sp>
          <p:sp>
            <p:nvSpPr>
              <p:cNvPr id="1877" name="Rectangle 86"/>
              <p:cNvSpPr/>
              <p:nvPr/>
            </p:nvSpPr>
            <p:spPr>
              <a:xfrm>
                <a:off x="0" y="-1"/>
                <a:ext cx="869813"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81" name="Group 89"/>
            <p:cNvGrpSpPr/>
            <p:nvPr/>
          </p:nvGrpSpPr>
          <p:grpSpPr>
            <a:xfrm>
              <a:off x="6791045" y="4037012"/>
              <a:ext cx="798278" cy="808038"/>
              <a:chOff x="0" y="0"/>
              <a:chExt cx="798277" cy="808037"/>
            </a:xfrm>
          </p:grpSpPr>
          <p:sp>
            <p:nvSpPr>
              <p:cNvPr id="1879" name="Rectangle 36"/>
              <p:cNvSpPr txBox="1"/>
              <p:nvPr/>
            </p:nvSpPr>
            <p:spPr>
              <a:xfrm>
                <a:off x="61702" y="178742"/>
                <a:ext cx="674873" cy="450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rtl="1">
                  <a:defRPr sz="1600" b="0">
                    <a:solidFill>
                      <a:schemeClr val="accent3">
                        <a:lumOff val="44000"/>
                      </a:schemeClr>
                    </a:solidFill>
                  </a:defRPr>
                </a:pPr>
                <a:r>
                  <a:t>يحفز</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3: 3-8</a:t>
                </a:r>
              </a:p>
            </p:txBody>
          </p:sp>
          <p:sp>
            <p:nvSpPr>
              <p:cNvPr id="1880" name="Rectangle 88"/>
              <p:cNvSpPr/>
              <p:nvPr/>
            </p:nvSpPr>
            <p:spPr>
              <a:xfrm>
                <a:off x="-1" y="-1"/>
                <a:ext cx="798279"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84" name="Group 91"/>
            <p:cNvGrpSpPr/>
            <p:nvPr/>
          </p:nvGrpSpPr>
          <p:grpSpPr>
            <a:xfrm>
              <a:off x="7550303" y="4037012"/>
              <a:ext cx="738122" cy="808038"/>
              <a:chOff x="0" y="0"/>
              <a:chExt cx="738121" cy="808037"/>
            </a:xfrm>
          </p:grpSpPr>
          <p:sp>
            <p:nvSpPr>
              <p:cNvPr id="1882" name="Rectangle 37"/>
              <p:cNvSpPr txBox="1"/>
              <p:nvPr/>
            </p:nvSpPr>
            <p:spPr>
              <a:xfrm>
                <a:off x="0" y="178742"/>
                <a:ext cx="732340" cy="450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rtl="1">
                  <a:defRPr sz="1600" b="0">
                    <a:solidFill>
                      <a:schemeClr val="accent3">
                        <a:lumOff val="44000"/>
                      </a:schemeClr>
                    </a:solidFill>
                  </a:defRPr>
                </a:pPr>
                <a:r>
                  <a:t>يحمي</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3: 9-11</a:t>
                </a:r>
              </a:p>
            </p:txBody>
          </p:sp>
          <p:sp>
            <p:nvSpPr>
              <p:cNvPr id="1883" name="Rectangle 90"/>
              <p:cNvSpPr/>
              <p:nvPr/>
            </p:nvSpPr>
            <p:spPr>
              <a:xfrm>
                <a:off x="40471" y="-1"/>
                <a:ext cx="697651"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87" name="Group 93"/>
            <p:cNvGrpSpPr/>
            <p:nvPr/>
          </p:nvGrpSpPr>
          <p:grpSpPr>
            <a:xfrm>
              <a:off x="8286799" y="4037012"/>
              <a:ext cx="671464" cy="808038"/>
              <a:chOff x="0" y="0"/>
              <a:chExt cx="671462" cy="808037"/>
            </a:xfrm>
          </p:grpSpPr>
          <p:sp>
            <p:nvSpPr>
              <p:cNvPr id="1885" name="Rectangle 38"/>
              <p:cNvSpPr txBox="1"/>
              <p:nvPr/>
            </p:nvSpPr>
            <p:spPr>
              <a:xfrm>
                <a:off x="61566" y="64442"/>
                <a:ext cx="548330" cy="679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ctr" rtl="1">
                  <a:defRPr sz="1600" b="0">
                    <a:solidFill>
                      <a:schemeClr val="accent3">
                        <a:lumOff val="44000"/>
                      </a:schemeClr>
                    </a:solidFill>
                  </a:defRPr>
                </a:pPr>
                <a:r>
                  <a:t>يربط</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3: 12-15</a:t>
                </a:r>
              </a:p>
            </p:txBody>
          </p:sp>
          <p:sp>
            <p:nvSpPr>
              <p:cNvPr id="1886" name="Rectangle 92"/>
              <p:cNvSpPr/>
              <p:nvPr/>
            </p:nvSpPr>
            <p:spPr>
              <a:xfrm>
                <a:off x="0" y="-1"/>
                <a:ext cx="671463"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90" name="Group 97"/>
            <p:cNvGrpSpPr/>
            <p:nvPr/>
          </p:nvGrpSpPr>
          <p:grpSpPr>
            <a:xfrm>
              <a:off x="0" y="4845049"/>
              <a:ext cx="8940380" cy="630239"/>
              <a:chOff x="0" y="0"/>
              <a:chExt cx="8940379" cy="630237"/>
            </a:xfrm>
          </p:grpSpPr>
          <p:sp>
            <p:nvSpPr>
              <p:cNvPr id="1888" name="Rectangle 40"/>
              <p:cNvSpPr txBox="1"/>
              <p:nvPr/>
            </p:nvSpPr>
            <p:spPr>
              <a:xfrm>
                <a:off x="46435" y="115585"/>
                <a:ext cx="8847509" cy="3990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آسيا الصغرى إلى كريت</a:t>
                </a:r>
              </a:p>
            </p:txBody>
          </p:sp>
          <p:sp>
            <p:nvSpPr>
              <p:cNvPr id="1889" name="Rectangle 96"/>
              <p:cNvSpPr/>
              <p:nvPr/>
            </p:nvSpPr>
            <p:spPr>
              <a:xfrm>
                <a:off x="-1" y="-1"/>
                <a:ext cx="8940381"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93" name="Group 99"/>
            <p:cNvGrpSpPr/>
            <p:nvPr/>
          </p:nvGrpSpPr>
          <p:grpSpPr>
            <a:xfrm>
              <a:off x="0" y="5475287"/>
              <a:ext cx="8940380" cy="630238"/>
              <a:chOff x="0" y="0"/>
              <a:chExt cx="8940379" cy="630237"/>
            </a:xfrm>
          </p:grpSpPr>
          <p:sp>
            <p:nvSpPr>
              <p:cNvPr id="1891" name="Rectangle 41"/>
              <p:cNvSpPr txBox="1"/>
              <p:nvPr/>
            </p:nvSpPr>
            <p:spPr>
              <a:xfrm>
                <a:off x="46435" y="142304"/>
                <a:ext cx="8847509" cy="34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rtl="1">
                  <a:defRPr sz="2400">
                    <a:solidFill>
                      <a:schemeClr val="accent3">
                        <a:lumOff val="44000"/>
                      </a:schemeClr>
                    </a:solidFill>
                  </a:defRPr>
                </a:lvl1pPr>
              </a:lstStyle>
              <a:p>
                <a:r>
                  <a:t>صيف 66 م</a:t>
                </a:r>
              </a:p>
            </p:txBody>
          </p:sp>
          <p:sp>
            <p:nvSpPr>
              <p:cNvPr id="1892" name="Rectangle 98"/>
              <p:cNvSpPr/>
              <p:nvPr/>
            </p:nvSpPr>
            <p:spPr>
              <a:xfrm>
                <a:off x="-1" y="-1"/>
                <a:ext cx="8940381"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sp>
        <p:nvSpPr>
          <p:cNvPr id="1895" name="Text Box 191"/>
          <p:cNvSpPr txBox="1"/>
          <p:nvPr/>
        </p:nvSpPr>
        <p:spPr>
          <a:xfrm>
            <a:off x="8335139" y="152400"/>
            <a:ext cx="617598"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a:lvl1pPr>
          </a:lstStyle>
          <a:p>
            <a:r>
              <a:t>٢٤١</a:t>
            </a:r>
          </a:p>
        </p:txBody>
      </p:sp>
      <p:sp>
        <p:nvSpPr>
          <p:cNvPr id="1896" name="WordArt 190"/>
          <p:cNvSpPr txBox="1"/>
          <p:nvPr/>
        </p:nvSpPr>
        <p:spPr>
          <a:xfrm>
            <a:off x="76200" y="-228600"/>
            <a:ext cx="1831503" cy="1828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ctr" defTabSz="365760" rtl="1">
              <a:defRPr sz="5760" b="0">
                <a:ln w="9525" cap="sq">
                  <a:solidFill>
                    <a:srgbClr val="000000"/>
                  </a:solidFill>
                  <a:prstDash val="solid"/>
                  <a:round/>
                </a:ln>
                <a:solidFill>
                  <a:srgbClr val="E9E2B6"/>
                </a:solidFill>
                <a:effectLst>
                  <a:outerShdw blurRad="25400" dist="21552" dir="2700000" rotWithShape="0">
                    <a:srgbClr val="000000">
                      <a:alpha val="80000"/>
                    </a:srgbClr>
                  </a:outerShdw>
                </a:effectLst>
                <a:latin typeface="Impact"/>
                <a:ea typeface="Impact"/>
                <a:cs typeface="Impact"/>
                <a:sym typeface="Impact"/>
              </a:defRPr>
            </a:lvl1pPr>
          </a:lstStyle>
          <a:p>
            <a:r>
              <a:t>تيطس</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896"/>
                                        </p:tgtEl>
                                        <p:attrNameLst>
                                          <p:attrName>style.visibility</p:attrName>
                                        </p:attrNameLst>
                                      </p:cBhvr>
                                      <p:to>
                                        <p:strVal val="visible"/>
                                      </p:to>
                                    </p:set>
                                    <p:anim calcmode="lin" valueType="num">
                                      <p:cBhvr>
                                        <p:cTn id="7" dur="1000" fill="hold"/>
                                        <p:tgtEl>
                                          <p:spTgt spid="1896"/>
                                        </p:tgtEl>
                                        <p:attrNameLst>
                                          <p:attrName>ppt_w</p:attrName>
                                        </p:attrNameLst>
                                      </p:cBhvr>
                                      <p:tavLst>
                                        <p:tav tm="0">
                                          <p:val>
                                            <p:fltVal val="0"/>
                                          </p:val>
                                        </p:tav>
                                        <p:tav tm="100000">
                                          <p:val>
                                            <p:strVal val="#ppt_w"/>
                                          </p:val>
                                        </p:tav>
                                      </p:tavLst>
                                    </p:anim>
                                    <p:anim calcmode="lin" valueType="num">
                                      <p:cBhvr>
                                        <p:cTn id="8" dur="1000" fill="hold"/>
                                        <p:tgtEl>
                                          <p:spTgt spid="18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6"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WordArt 3">
            <a:extLst>
              <a:ext uri="{FF2B5EF4-FFF2-40B4-BE49-F238E27FC236}">
                <a16:creationId xmlns:a16="http://schemas.microsoft.com/office/drawing/2014/main" id="{E5684463-FFE6-1681-5952-B8585F259C17}"/>
              </a:ext>
            </a:extLst>
          </p:cNvPr>
          <p:cNvSpPr>
            <a:spLocks noChangeArrowheads="1" noChangeShapeType="1" noTextEdit="1"/>
          </p:cNvSpPr>
          <p:nvPr/>
        </p:nvSpPr>
        <p:spPr bwMode="auto">
          <a:xfrm>
            <a:off x="2767312" y="103188"/>
            <a:ext cx="4233580" cy="490537"/>
          </a:xfrm>
          <a:prstGeom prst="rect">
            <a:avLst/>
          </a:prstGeom>
        </p:spPr>
        <p:txBody>
          <a:bodyPr wrap="none" fromWordArt="1">
            <a:prstTxWarp prst="textSlantUp">
              <a:avLst>
                <a:gd name="adj" fmla="val 16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9525">
                  <a:solidFill>
                    <a:srgbClr val="CC99FF"/>
                  </a:solidFill>
                  <a:round/>
                  <a:headEnd/>
                  <a:tailEnd/>
                </a:ln>
                <a:solidFill>
                  <a:srgbClr val="FFFF00"/>
                </a:solidFill>
                <a:effectLst>
                  <a:glow rad="228600">
                    <a:srgbClr val="DADADA">
                      <a:lumMod val="10000"/>
                      <a:alpha val="40000"/>
                    </a:srgbClr>
                  </a:glow>
                  <a:outerShdw blurRad="63500" dist="53882" dir="2700000" algn="ctr" rotWithShape="0">
                    <a:srgbClr val="9999FF">
                      <a:alpha val="79999"/>
                    </a:srgbClr>
                  </a:outerShdw>
                </a:effectLst>
                <a:uLnTx/>
                <a:uFillTx/>
                <a:latin typeface="Impact"/>
                <a:ea typeface="Impact"/>
                <a:cs typeface="Impact"/>
              </a:rPr>
              <a:t>الخطوط العريضة </a:t>
            </a:r>
            <a:endParaRPr kumimoji="0" lang="en-US" sz="3600" b="0" i="0" u="none" strike="noStrike" kern="10" cap="none" spc="0" normalizeH="0" baseline="0" noProof="0" dirty="0">
              <a:ln w="9525">
                <a:solidFill>
                  <a:srgbClr val="CC99FF"/>
                </a:solidFill>
                <a:round/>
                <a:headEnd/>
                <a:tailEnd/>
              </a:ln>
              <a:solidFill>
                <a:srgbClr val="FFFF00"/>
              </a:solidFill>
              <a:effectLst>
                <a:glow rad="228600">
                  <a:srgbClr val="DADADA">
                    <a:lumMod val="10000"/>
                    <a:alpha val="40000"/>
                  </a:srgbClr>
                </a:glow>
                <a:outerShdw blurRad="63500" dist="53882" dir="2700000" algn="ctr" rotWithShape="0">
                  <a:srgbClr val="9999FF">
                    <a:alpha val="79999"/>
                  </a:srgbClr>
                </a:outerShdw>
              </a:effectLst>
              <a:uLnTx/>
              <a:uFillTx/>
              <a:latin typeface="Impact"/>
              <a:ea typeface="Impact"/>
              <a:cs typeface="Impact"/>
            </a:endParaRPr>
          </a:p>
        </p:txBody>
      </p:sp>
      <p:graphicFrame>
        <p:nvGraphicFramePr>
          <p:cNvPr id="3" name="Table 2">
            <a:extLst>
              <a:ext uri="{FF2B5EF4-FFF2-40B4-BE49-F238E27FC236}">
                <a16:creationId xmlns:a16="http://schemas.microsoft.com/office/drawing/2014/main" id="{C4F4CB95-7273-1F0A-BEE7-D27512CD6D73}"/>
              </a:ext>
            </a:extLst>
          </p:cNvPr>
          <p:cNvGraphicFramePr>
            <a:graphicFrameLocks noGrp="1"/>
          </p:cNvGraphicFramePr>
          <p:nvPr/>
        </p:nvGraphicFramePr>
        <p:xfrm>
          <a:off x="0" y="720725"/>
          <a:ext cx="9144000" cy="5415404"/>
        </p:xfrm>
        <a:graphic>
          <a:graphicData uri="http://schemas.openxmlformats.org/drawingml/2006/table">
            <a:tbl>
              <a:tblPr firstRow="1" bandRow="1">
                <a:tableStyleId>{775DCB02-9BB8-47FD-8907-85C794F793BA}</a:tableStyleId>
              </a:tblPr>
              <a:tblGrid>
                <a:gridCol w="205172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691680">
                  <a:extLst>
                    <a:ext uri="{9D8B030D-6E8A-4147-A177-3AD203B41FA5}">
                      <a16:colId xmlns:a16="http://schemas.microsoft.com/office/drawing/2014/main" val="20004"/>
                    </a:ext>
                  </a:extLst>
                </a:gridCol>
              </a:tblGrid>
              <a:tr h="574616">
                <a:tc gridSpan="5">
                  <a:txBody>
                    <a:bodyPr/>
                    <a:lstStyle/>
                    <a:p>
                      <a:pPr algn="ctr"/>
                      <a:r>
                        <a:rPr lang="ar-JO" sz="3200" b="1" kern="1200" dirty="0">
                          <a:solidFill>
                            <a:schemeClr val="tx1"/>
                          </a:solidFill>
                          <a:effectLst/>
                          <a:latin typeface="Arial"/>
                          <a:ea typeface="+mn-ea"/>
                          <a:cs typeface="Arial"/>
                        </a:rPr>
                        <a:t>صوت</a:t>
                      </a:r>
                      <a:r>
                        <a:rPr lang="ar-JO" sz="3200" b="1" kern="1200" baseline="0" dirty="0">
                          <a:solidFill>
                            <a:schemeClr val="tx1"/>
                          </a:solidFill>
                          <a:effectLst/>
                          <a:latin typeface="Arial"/>
                          <a:ea typeface="+mn-ea"/>
                          <a:cs typeface="Arial"/>
                        </a:rPr>
                        <a:t> العقيدة ضد المقاومة</a:t>
                      </a:r>
                      <a:r>
                        <a:rPr lang="en-US" sz="3200" b="1" dirty="0">
                          <a:solidFill>
                            <a:schemeClr val="tx1"/>
                          </a:solidFill>
                          <a:effectLst/>
                          <a:latin typeface="Arial"/>
                          <a:cs typeface="Arial"/>
                        </a:rPr>
                        <a:t> </a:t>
                      </a:r>
                      <a:endParaRPr lang="en-US" sz="3200" b="1" dirty="0">
                        <a:solidFill>
                          <a:schemeClr val="tx1"/>
                        </a:solidFill>
                        <a:latin typeface="Arial"/>
                        <a:cs typeface="Arial"/>
                      </a:endParaRPr>
                    </a:p>
                  </a:txBody>
                  <a:tcPr marT="45364" marB="45364">
                    <a:solidFill>
                      <a:srgbClr val="00206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6354">
                <a:tc gridSpan="2">
                  <a:txBody>
                    <a:bodyPr/>
                    <a:lstStyle/>
                    <a:p>
                      <a:pPr algn="ctr">
                        <a:lnSpc>
                          <a:spcPct val="50000"/>
                        </a:lnSpc>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p>
                      <a:pPr algn="ctr">
                        <a:lnSpc>
                          <a:spcPct val="50000"/>
                        </a:lnSpc>
                        <a:spcAft>
                          <a:spcPts val="0"/>
                        </a:spcAft>
                      </a:pPr>
                      <a:r>
                        <a:rPr lang="ar-JO" sz="2400" b="1" dirty="0">
                          <a:effectLst/>
                          <a:latin typeface="Arial"/>
                          <a:ea typeface="Times New Roman"/>
                          <a:cs typeface="Arial"/>
                        </a:rPr>
                        <a:t>الثبات</a:t>
                      </a:r>
                      <a:r>
                        <a:rPr lang="ar-JO" sz="2400" b="1" baseline="0" dirty="0">
                          <a:effectLst/>
                          <a:latin typeface="Arial"/>
                          <a:ea typeface="Times New Roman"/>
                          <a:cs typeface="Arial"/>
                        </a:rPr>
                        <a:t> في التجارب الحاضرة </a:t>
                      </a:r>
                      <a:endParaRPr lang="en-US" sz="2800" b="1" dirty="0">
                        <a:effectLst/>
                        <a:latin typeface="Arial"/>
                        <a:ea typeface="Times New Roman"/>
                        <a:cs typeface="Arial"/>
                      </a:endParaRPr>
                    </a:p>
                  </a:txBody>
                  <a:tcPr marL="50800" marR="50800" marT="0" marB="0" anchor="ctr"/>
                </a:tc>
                <a:tc hMerge="1">
                  <a:txBody>
                    <a:bodyPr/>
                    <a:lstStyle/>
                    <a:p>
                      <a:endParaRPr lang="en-US"/>
                    </a:p>
                  </a:txBody>
                  <a:tcPr/>
                </a:tc>
                <a:tc gridSpan="3">
                  <a:txBody>
                    <a:bodyPr/>
                    <a:lstStyle/>
                    <a:p>
                      <a:pPr algn="ctr">
                        <a:lnSpc>
                          <a:spcPct val="50000"/>
                        </a:lnSpc>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p>
                      <a:pPr algn="ctr">
                        <a:lnSpc>
                          <a:spcPct val="50000"/>
                        </a:lnSpc>
                        <a:spcAft>
                          <a:spcPts val="0"/>
                        </a:spcAft>
                      </a:pPr>
                      <a:r>
                        <a:rPr lang="ar-JO" sz="2400" b="1" dirty="0">
                          <a:effectLst/>
                          <a:latin typeface="Arial"/>
                          <a:ea typeface="Times New Roman"/>
                          <a:cs typeface="Arial"/>
                        </a:rPr>
                        <a:t>الثبات</a:t>
                      </a:r>
                      <a:r>
                        <a:rPr lang="ar-JO" sz="2400" b="1" baseline="0" dirty="0">
                          <a:effectLst/>
                          <a:latin typeface="Arial"/>
                          <a:ea typeface="Times New Roman"/>
                          <a:cs typeface="Arial"/>
                        </a:rPr>
                        <a:t> في التجارب المستقبلية</a:t>
                      </a:r>
                      <a:endParaRPr lang="en-US" sz="2800" b="1" dirty="0">
                        <a:effectLst/>
                        <a:latin typeface="Arial"/>
                        <a:ea typeface="Times New Roman"/>
                        <a:cs typeface="Arial"/>
                      </a:endParaRPr>
                    </a:p>
                  </a:txBody>
                  <a:tcPr marL="50800" marR="5080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8055">
                <a:tc gridSpan="2">
                  <a:txBody>
                    <a:bodyPr/>
                    <a:lstStyle/>
                    <a:p>
                      <a:pPr algn="ctr">
                        <a:lnSpc>
                          <a:spcPct val="50000"/>
                        </a:lnSpc>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p>
                      <a:pPr algn="ctr">
                        <a:lnSpc>
                          <a:spcPct val="50000"/>
                        </a:lnSpc>
                        <a:spcAft>
                          <a:spcPts val="0"/>
                        </a:spcAft>
                      </a:pPr>
                      <a:r>
                        <a:rPr lang="ar-JO" sz="2400" b="1" dirty="0">
                          <a:effectLst/>
                          <a:latin typeface="Arial"/>
                          <a:ea typeface="Times New Roman"/>
                          <a:cs typeface="Arial"/>
                        </a:rPr>
                        <a:t>الأصحاحات</a:t>
                      </a:r>
                      <a:r>
                        <a:rPr lang="ar-JO" sz="2400" b="1" baseline="0" dirty="0">
                          <a:effectLst/>
                          <a:latin typeface="Arial"/>
                          <a:ea typeface="Times New Roman"/>
                          <a:cs typeface="Arial"/>
                        </a:rPr>
                        <a:t> 1 - 2</a:t>
                      </a:r>
                      <a:endParaRPr lang="en-US" sz="2800" b="1" dirty="0">
                        <a:effectLst/>
                        <a:latin typeface="Arial"/>
                        <a:ea typeface="Times New Roman"/>
                        <a:cs typeface="Arial"/>
                      </a:endParaRPr>
                    </a:p>
                  </a:txBody>
                  <a:tcPr marL="50800" marR="50800" marT="0" marB="0" anchor="ctr"/>
                </a:tc>
                <a:tc hMerge="1">
                  <a:txBody>
                    <a:bodyPr/>
                    <a:lstStyle/>
                    <a:p>
                      <a:endParaRPr lang="en-US"/>
                    </a:p>
                  </a:txBody>
                  <a:tcPr/>
                </a:tc>
                <a:tc gridSpan="3">
                  <a:txBody>
                    <a:bodyPr/>
                    <a:lstStyle/>
                    <a:p>
                      <a:pPr algn="ctr">
                        <a:lnSpc>
                          <a:spcPct val="50000"/>
                        </a:lnSpc>
                        <a:spcAft>
                          <a:spcPts val="0"/>
                        </a:spcAft>
                      </a:pPr>
                      <a:r>
                        <a:rPr lang="en-US" sz="2400" b="1" dirty="0">
                          <a:effectLst/>
                          <a:latin typeface="Arial"/>
                          <a:ea typeface="Times New Roman"/>
                          <a:cs typeface="Arial"/>
                        </a:rPr>
                        <a:t> </a:t>
                      </a:r>
                      <a:endParaRPr lang="ar-JO" sz="2800" b="1" dirty="0">
                        <a:effectLst/>
                        <a:latin typeface="Arial"/>
                        <a:ea typeface="Times New Roman"/>
                        <a:cs typeface="Arial"/>
                      </a:endParaRPr>
                    </a:p>
                    <a:p>
                      <a:pPr algn="ctr">
                        <a:lnSpc>
                          <a:spcPct val="50000"/>
                        </a:lnSpc>
                        <a:spcAft>
                          <a:spcPts val="0"/>
                        </a:spcAft>
                      </a:pPr>
                      <a:r>
                        <a:rPr lang="ar-JO" sz="2800" b="1" dirty="0">
                          <a:effectLst/>
                          <a:latin typeface="Arial"/>
                          <a:ea typeface="Times New Roman"/>
                          <a:cs typeface="Arial"/>
                        </a:rPr>
                        <a:t>الأصحاحات</a:t>
                      </a:r>
                      <a:r>
                        <a:rPr lang="ar-JO" sz="2800" b="1" baseline="0" dirty="0">
                          <a:effectLst/>
                          <a:latin typeface="Arial"/>
                          <a:ea typeface="Times New Roman"/>
                          <a:cs typeface="Arial"/>
                        </a:rPr>
                        <a:t> 3 - 4</a:t>
                      </a:r>
                      <a:endParaRPr lang="en-US" sz="2800" b="1" dirty="0">
                        <a:effectLst/>
                        <a:latin typeface="Arial"/>
                        <a:ea typeface="Times New Roman"/>
                        <a:cs typeface="Arial"/>
                      </a:endParaRPr>
                    </a:p>
                    <a:p>
                      <a:pPr algn="ctr">
                        <a:lnSpc>
                          <a:spcPct val="50000"/>
                        </a:lnSpc>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txBody>
                  <a:tcPr marL="50800" marR="5080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67775">
                <a:tc>
                  <a:txBody>
                    <a:bodyPr/>
                    <a:lstStyle/>
                    <a:p>
                      <a:pPr algn="ctr">
                        <a:lnSpc>
                          <a:spcPct val="100000"/>
                        </a:lnSpc>
                        <a:spcAft>
                          <a:spcPts val="0"/>
                        </a:spcAft>
                      </a:pPr>
                      <a:r>
                        <a:rPr lang="en-US" sz="2000" b="1" dirty="0">
                          <a:effectLst/>
                          <a:latin typeface="Arial"/>
                          <a:ea typeface="Times New Roman"/>
                          <a:cs typeface="Arial"/>
                        </a:rPr>
                        <a:t> </a:t>
                      </a:r>
                      <a:r>
                        <a:rPr lang="ar-JO" sz="2000" b="1" dirty="0">
                          <a:effectLst/>
                          <a:latin typeface="Arial"/>
                          <a:ea typeface="Times New Roman"/>
                          <a:cs typeface="Arial"/>
                        </a:rPr>
                        <a:t>أمثلة</a:t>
                      </a:r>
                      <a:r>
                        <a:rPr lang="ar-JO" sz="2000" b="1" baseline="0" dirty="0">
                          <a:effectLst/>
                          <a:latin typeface="Arial"/>
                          <a:ea typeface="Times New Roman"/>
                          <a:cs typeface="Arial"/>
                        </a:rPr>
                        <a:t> على الأمانة </a:t>
                      </a:r>
                      <a:endParaRPr lang="en-US" sz="2400" b="1" dirty="0">
                        <a:effectLst/>
                        <a:latin typeface="Arial"/>
                        <a:ea typeface="Times New Roman"/>
                        <a:cs typeface="Arial"/>
                      </a:endParaRPr>
                    </a:p>
                    <a:p>
                      <a:pPr algn="ctr">
                        <a:lnSpc>
                          <a:spcPct val="100000"/>
                        </a:lnSpc>
                        <a:spcAft>
                          <a:spcPts val="0"/>
                        </a:spcAft>
                      </a:pPr>
                      <a:r>
                        <a:rPr lang="ar-JO" sz="2400" b="1" dirty="0">
                          <a:effectLst/>
                          <a:latin typeface="Arial"/>
                          <a:ea typeface="Times New Roman"/>
                          <a:cs typeface="Arial"/>
                        </a:rPr>
                        <a:t>1</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 </a:t>
                      </a:r>
                      <a:r>
                        <a:rPr lang="ar-JO" sz="2000" b="1" dirty="0">
                          <a:effectLst/>
                          <a:latin typeface="Arial"/>
                          <a:ea typeface="Times New Roman"/>
                          <a:cs typeface="Arial"/>
                        </a:rPr>
                        <a:t>مميزات</a:t>
                      </a:r>
                      <a:r>
                        <a:rPr lang="ar-JO" sz="2000" b="1" baseline="0" dirty="0">
                          <a:effectLst/>
                          <a:latin typeface="Arial"/>
                          <a:ea typeface="Times New Roman"/>
                          <a:cs typeface="Arial"/>
                        </a:rPr>
                        <a:t> الأمانة</a:t>
                      </a:r>
                    </a:p>
                    <a:p>
                      <a:pPr algn="ctr">
                        <a:lnSpc>
                          <a:spcPct val="100000"/>
                        </a:lnSpc>
                        <a:spcAft>
                          <a:spcPts val="0"/>
                        </a:spcAft>
                      </a:pPr>
                      <a:r>
                        <a:rPr lang="ar-JO" sz="2000" b="1" baseline="0" dirty="0">
                          <a:effectLst/>
                          <a:latin typeface="Arial"/>
                          <a:ea typeface="Times New Roman"/>
                          <a:cs typeface="Arial"/>
                        </a:rPr>
                        <a:t>2</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ar-JO" sz="2000" b="1" dirty="0">
                          <a:effectLst/>
                          <a:latin typeface="Arial"/>
                          <a:ea typeface="Times New Roman"/>
                          <a:cs typeface="Arial"/>
                        </a:rPr>
                        <a:t>المشكلة</a:t>
                      </a:r>
                      <a:r>
                        <a:rPr lang="ar-JO" sz="2000" b="1" baseline="0" dirty="0">
                          <a:effectLst/>
                          <a:latin typeface="Arial"/>
                          <a:ea typeface="Times New Roman"/>
                          <a:cs typeface="Arial"/>
                        </a:rPr>
                        <a:t> :</a:t>
                      </a:r>
                    </a:p>
                    <a:p>
                      <a:pPr algn="ctr">
                        <a:lnSpc>
                          <a:spcPct val="100000"/>
                        </a:lnSpc>
                        <a:spcAft>
                          <a:spcPts val="0"/>
                        </a:spcAft>
                      </a:pPr>
                      <a:r>
                        <a:rPr lang="ar-JO" sz="2000" b="1" baseline="0" dirty="0">
                          <a:effectLst/>
                          <a:latin typeface="Arial"/>
                          <a:ea typeface="Times New Roman"/>
                          <a:cs typeface="Arial"/>
                        </a:rPr>
                        <a:t>الإرتداد</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3:</a:t>
                      </a:r>
                      <a:r>
                        <a:rPr lang="ar-JO" sz="2000" b="1" baseline="0" dirty="0">
                          <a:effectLst/>
                          <a:latin typeface="Arial"/>
                          <a:ea typeface="Times New Roman"/>
                          <a:cs typeface="Arial"/>
                        </a:rPr>
                        <a:t> 1 - 9</a:t>
                      </a:r>
                      <a:r>
                        <a:rPr lang="en-US" sz="2000" b="1" dirty="0">
                          <a:effectLst/>
                          <a:latin typeface="Arial"/>
                          <a:ea typeface="Times New Roman"/>
                          <a:cs typeface="Arial"/>
                        </a:rPr>
                        <a:t>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 </a:t>
                      </a:r>
                      <a:r>
                        <a:rPr lang="ar-JO" sz="2000" b="1" dirty="0">
                          <a:effectLst/>
                          <a:latin typeface="Arial"/>
                          <a:ea typeface="Times New Roman"/>
                          <a:cs typeface="Arial"/>
                        </a:rPr>
                        <a:t>الحل</a:t>
                      </a:r>
                      <a:r>
                        <a:rPr lang="ar-JO" sz="2000" b="1" baseline="0" dirty="0">
                          <a:effectLst/>
                          <a:latin typeface="Arial"/>
                          <a:ea typeface="Times New Roman"/>
                          <a:cs typeface="Arial"/>
                        </a:rPr>
                        <a:t> :</a:t>
                      </a:r>
                    </a:p>
                    <a:p>
                      <a:pPr algn="ctr">
                        <a:lnSpc>
                          <a:spcPct val="100000"/>
                        </a:lnSpc>
                        <a:spcAft>
                          <a:spcPts val="0"/>
                        </a:spcAft>
                      </a:pPr>
                      <a:r>
                        <a:rPr lang="ar-JO" sz="2000" b="1" baseline="0" dirty="0">
                          <a:effectLst/>
                          <a:latin typeface="Arial"/>
                          <a:ea typeface="Times New Roman"/>
                          <a:cs typeface="Arial"/>
                        </a:rPr>
                        <a:t>اكرز بالكلمة</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3:</a:t>
                      </a:r>
                      <a:r>
                        <a:rPr lang="ar-JO" sz="2000" b="1" baseline="0" dirty="0">
                          <a:effectLst/>
                          <a:latin typeface="Arial"/>
                          <a:ea typeface="Times New Roman"/>
                          <a:cs typeface="Arial"/>
                        </a:rPr>
                        <a:t> 10- 4: 5</a:t>
                      </a:r>
                      <a:r>
                        <a:rPr lang="en-US" sz="2000" b="1" dirty="0">
                          <a:effectLst/>
                          <a:latin typeface="Arial"/>
                          <a:ea typeface="Times New Roman"/>
                          <a:cs typeface="Arial"/>
                        </a:rPr>
                        <a:t>  </a:t>
                      </a:r>
                    </a:p>
                  </a:txBody>
                  <a:tcPr marL="50165" marR="50165" marT="0" marB="0"/>
                </a:tc>
                <a:tc>
                  <a:txBody>
                    <a:bodyPr/>
                    <a:lstStyle/>
                    <a:p>
                      <a:pPr algn="ctr">
                        <a:lnSpc>
                          <a:spcPct val="100000"/>
                        </a:lnSpc>
                        <a:spcAft>
                          <a:spcPts val="0"/>
                        </a:spcAft>
                      </a:pPr>
                      <a:r>
                        <a:rPr lang="ar-JO" sz="2000" b="1" dirty="0">
                          <a:effectLst/>
                          <a:latin typeface="Arial"/>
                          <a:ea typeface="Times New Roman"/>
                          <a:cs typeface="Arial"/>
                        </a:rPr>
                        <a:t>أمل</a:t>
                      </a:r>
                      <a:r>
                        <a:rPr lang="ar-JO" sz="2000" b="1" baseline="0" dirty="0">
                          <a:effectLst/>
                          <a:latin typeface="Arial"/>
                          <a:ea typeface="Times New Roman"/>
                          <a:cs typeface="Arial"/>
                        </a:rPr>
                        <a:t> بولس</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4:</a:t>
                      </a:r>
                      <a:r>
                        <a:rPr lang="ar-JO" sz="2000" b="1" baseline="0" dirty="0">
                          <a:effectLst/>
                          <a:latin typeface="Arial"/>
                          <a:ea typeface="Times New Roman"/>
                          <a:cs typeface="Arial"/>
                        </a:rPr>
                        <a:t> 6- 22</a:t>
                      </a:r>
                      <a:endParaRPr lang="en-US" sz="2400" b="1" dirty="0">
                        <a:effectLst/>
                        <a:latin typeface="Arial"/>
                        <a:ea typeface="Times New Roman"/>
                        <a:cs typeface="Arial"/>
                      </a:endParaRPr>
                    </a:p>
                  </a:txBody>
                  <a:tcPr marL="50165" marR="50165" marT="0" marB="0"/>
                </a:tc>
                <a:extLst>
                  <a:ext uri="{0D108BD9-81ED-4DB2-BD59-A6C34878D82A}">
                    <a16:rowId xmlns:a16="http://schemas.microsoft.com/office/drawing/2014/main" val="10003"/>
                  </a:ext>
                </a:extLst>
              </a:tr>
              <a:tr h="2117008">
                <a:tc>
                  <a:txBody>
                    <a:bodyPr/>
                    <a:lstStyle/>
                    <a:p>
                      <a:pPr algn="ctr">
                        <a:lnSpc>
                          <a:spcPct val="100000"/>
                        </a:lnSpc>
                        <a:spcAft>
                          <a:spcPts val="0"/>
                        </a:spcAft>
                      </a:pPr>
                      <a:r>
                        <a:rPr lang="ar-JO" sz="2000" b="1" dirty="0">
                          <a:effectLst/>
                          <a:latin typeface="Arial"/>
                          <a:ea typeface="Times New Roman"/>
                          <a:cs typeface="Arial"/>
                        </a:rPr>
                        <a:t>أفنيكي</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لوئيس</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بولس</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أونيسيفورس</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 </a:t>
                      </a:r>
                      <a:r>
                        <a:rPr lang="ar-JO" sz="2000" b="1" dirty="0">
                          <a:effectLst/>
                          <a:latin typeface="Arial"/>
                          <a:ea typeface="Times New Roman"/>
                          <a:cs typeface="Arial"/>
                        </a:rPr>
                        <a:t>التلمذة</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فكر</a:t>
                      </a:r>
                      <a:r>
                        <a:rPr lang="ar-JO" sz="2000" b="1" baseline="0" dirty="0">
                          <a:effectLst/>
                          <a:latin typeface="Arial"/>
                          <a:ea typeface="Times New Roman"/>
                          <a:cs typeface="Arial"/>
                        </a:rPr>
                        <a:t> واحد</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مطيع</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مجتهد</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كتابي</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مقدس</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وديع</a:t>
                      </a:r>
                      <a:r>
                        <a:rPr lang="en-US" sz="2000" b="1" dirty="0">
                          <a:effectLst/>
                          <a:latin typeface="Arial"/>
                          <a:ea typeface="Times New Roman"/>
                          <a:cs typeface="Arial"/>
                        </a:rPr>
                        <a:t>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ar-JO" sz="2000" b="1" dirty="0">
                          <a:effectLst/>
                          <a:latin typeface="Arial"/>
                          <a:ea typeface="Times New Roman"/>
                          <a:cs typeface="Arial"/>
                        </a:rPr>
                        <a:t>عدم</a:t>
                      </a:r>
                      <a:r>
                        <a:rPr lang="ar-JO" sz="2000" b="1" baseline="0" dirty="0">
                          <a:effectLst/>
                          <a:latin typeface="Arial"/>
                          <a:ea typeface="Times New Roman"/>
                          <a:cs typeface="Arial"/>
                        </a:rPr>
                        <a:t> التقوى</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النفاق</a:t>
                      </a:r>
                      <a:r>
                        <a:rPr lang="ar-JO" sz="2000" b="1" baseline="0" dirty="0">
                          <a:effectLst/>
                          <a:latin typeface="Arial"/>
                          <a:ea typeface="Times New Roman"/>
                          <a:cs typeface="Arial"/>
                        </a:rPr>
                        <a:t> والرياء</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 </a:t>
                      </a:r>
                      <a:r>
                        <a:rPr lang="ar-JO" sz="2000" b="1" dirty="0">
                          <a:effectLst/>
                          <a:latin typeface="Arial"/>
                          <a:ea typeface="Times New Roman"/>
                          <a:cs typeface="Arial"/>
                        </a:rPr>
                        <a:t>الوعظ</a:t>
                      </a:r>
                    </a:p>
                    <a:p>
                      <a:pPr algn="ctr">
                        <a:lnSpc>
                          <a:spcPct val="100000"/>
                        </a:lnSpc>
                        <a:spcAft>
                          <a:spcPts val="0"/>
                        </a:spcAft>
                      </a:pPr>
                      <a:r>
                        <a:rPr lang="ar-JO" sz="2000" b="1" dirty="0">
                          <a:effectLst/>
                          <a:latin typeface="Arial"/>
                          <a:ea typeface="Times New Roman"/>
                          <a:cs typeface="Arial"/>
                        </a:rPr>
                        <a:t>الثبات</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التوبيخ</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التشجيع</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الكرازة</a:t>
                      </a:r>
                      <a:r>
                        <a:rPr lang="en-US" sz="2000" b="1" dirty="0">
                          <a:effectLst/>
                          <a:latin typeface="Arial"/>
                          <a:ea typeface="Times New Roman"/>
                          <a:cs typeface="Arial"/>
                        </a:rPr>
                        <a:t> </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ar-JO" sz="2000" b="1" dirty="0">
                          <a:effectLst/>
                          <a:latin typeface="Arial"/>
                          <a:ea typeface="Times New Roman"/>
                          <a:cs typeface="Arial"/>
                        </a:rPr>
                        <a:t>استشهاد</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خيانات</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تحيات</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مباركة</a:t>
                      </a:r>
                      <a:endParaRPr lang="en-US" sz="2400" b="1" dirty="0">
                        <a:effectLst/>
                        <a:latin typeface="Arial"/>
                        <a:ea typeface="Times New Roman"/>
                        <a:cs typeface="Arial"/>
                      </a:endParaRPr>
                    </a:p>
                  </a:txBody>
                  <a:tcPr marL="50165" marR="50165" marT="0" marB="0"/>
                </a:tc>
                <a:extLst>
                  <a:ext uri="{0D108BD9-81ED-4DB2-BD59-A6C34878D82A}">
                    <a16:rowId xmlns:a16="http://schemas.microsoft.com/office/drawing/2014/main" val="10004"/>
                  </a:ext>
                </a:extLst>
              </a:tr>
              <a:tr h="367956">
                <a:tc gridSpan="5">
                  <a:txBody>
                    <a:bodyPr/>
                    <a:lstStyle/>
                    <a:p>
                      <a:pPr algn="ctr">
                        <a:lnSpc>
                          <a:spcPct val="100000"/>
                        </a:lnSpc>
                        <a:spcAft>
                          <a:spcPts val="0"/>
                        </a:spcAft>
                      </a:pPr>
                      <a:r>
                        <a:rPr lang="ar-JO" sz="2400" b="1" dirty="0">
                          <a:effectLst/>
                          <a:latin typeface="Arial"/>
                          <a:ea typeface="Times New Roman"/>
                          <a:cs typeface="Arial"/>
                        </a:rPr>
                        <a:t>روما</a:t>
                      </a:r>
                      <a:r>
                        <a:rPr lang="ar-JO" sz="2400" b="1" baseline="0" dirty="0">
                          <a:effectLst/>
                          <a:latin typeface="Arial"/>
                          <a:ea typeface="Times New Roman"/>
                          <a:cs typeface="Arial"/>
                        </a:rPr>
                        <a:t> إلى أفسس</a:t>
                      </a:r>
                      <a:endParaRPr lang="en-US" sz="2400" b="1" dirty="0">
                        <a:effectLst/>
                        <a:latin typeface="Arial"/>
                        <a:ea typeface="Times New Roman"/>
                        <a:cs typeface="Arial"/>
                      </a:endParaRPr>
                    </a:p>
                  </a:txBody>
                  <a:tcPr marL="50165" marR="50165" marT="0" marB="0"/>
                </a:tc>
                <a:tc hMerge="1">
                  <a:txBody>
                    <a:bodyPr/>
                    <a:lstStyle/>
                    <a:p>
                      <a:pPr algn="ctr">
                        <a:lnSpc>
                          <a:spcPct val="100000"/>
                        </a:lnSpc>
                        <a:spcAft>
                          <a:spcPts val="0"/>
                        </a:spcAft>
                      </a:pPr>
                      <a:endParaRPr lang="en-US" sz="1400" dirty="0">
                        <a:effectLst/>
                        <a:latin typeface="+mn-lt"/>
                        <a:ea typeface="Times New Roman"/>
                        <a:cs typeface="Times New Roman"/>
                      </a:endParaRPr>
                    </a:p>
                  </a:txBody>
                  <a:tcPr marL="50165" marR="50165" marT="0" marB="0"/>
                </a:tc>
                <a:tc hMerge="1">
                  <a:txBody>
                    <a:bodyPr/>
                    <a:lstStyle/>
                    <a:p>
                      <a:pPr algn="ctr">
                        <a:lnSpc>
                          <a:spcPct val="100000"/>
                        </a:lnSpc>
                        <a:spcAft>
                          <a:spcPts val="0"/>
                        </a:spcAft>
                      </a:pPr>
                      <a:endParaRPr lang="en-US" sz="1400" dirty="0">
                        <a:effectLst/>
                        <a:latin typeface="+mn-lt"/>
                        <a:ea typeface="Times New Roman"/>
                        <a:cs typeface="Times New Roman"/>
                      </a:endParaRPr>
                    </a:p>
                  </a:txBody>
                  <a:tcPr marL="50165" marR="50165" marT="0" marB="0"/>
                </a:tc>
                <a:tc hMerge="1">
                  <a:txBody>
                    <a:bodyPr/>
                    <a:lstStyle/>
                    <a:p>
                      <a:pPr algn="ctr">
                        <a:lnSpc>
                          <a:spcPct val="100000"/>
                        </a:lnSpc>
                        <a:spcAft>
                          <a:spcPts val="0"/>
                        </a:spcAft>
                      </a:pPr>
                      <a:endParaRPr lang="en-US" sz="1400" dirty="0">
                        <a:effectLst/>
                        <a:latin typeface="+mn-lt"/>
                        <a:ea typeface="Times New Roman"/>
                        <a:cs typeface="Times New Roman"/>
                      </a:endParaRPr>
                    </a:p>
                  </a:txBody>
                  <a:tcPr marL="50165" marR="50165" marT="0" marB="0"/>
                </a:tc>
                <a:tc hMerge="1">
                  <a:txBody>
                    <a:bodyPr/>
                    <a:lstStyle/>
                    <a:p>
                      <a:pPr algn="ctr">
                        <a:lnSpc>
                          <a:spcPct val="100000"/>
                        </a:lnSpc>
                        <a:spcAft>
                          <a:spcPts val="0"/>
                        </a:spcAft>
                      </a:pPr>
                      <a:endParaRPr lang="en-US" sz="1400" dirty="0">
                        <a:effectLst/>
                        <a:latin typeface="+mn-lt"/>
                        <a:ea typeface="Times New Roman"/>
                        <a:cs typeface="Times New Roman"/>
                      </a:endParaRPr>
                    </a:p>
                  </a:txBody>
                  <a:tcPr marL="50165" marR="50165" marT="0" marB="0"/>
                </a:tc>
                <a:extLst>
                  <a:ext uri="{0D108BD9-81ED-4DB2-BD59-A6C34878D82A}">
                    <a16:rowId xmlns:a16="http://schemas.microsoft.com/office/drawing/2014/main" val="10005"/>
                  </a:ext>
                </a:extLst>
              </a:tr>
              <a:tr h="367956">
                <a:tc gridSpan="5">
                  <a:txBody>
                    <a:bodyPr/>
                    <a:lstStyle/>
                    <a:p>
                      <a:pPr algn="ctr">
                        <a:lnSpc>
                          <a:spcPct val="100000"/>
                        </a:lnSpc>
                        <a:spcAft>
                          <a:spcPts val="0"/>
                        </a:spcAft>
                      </a:pPr>
                      <a:r>
                        <a:rPr lang="ar-JO" sz="2400" b="1" dirty="0">
                          <a:effectLst/>
                          <a:latin typeface="Arial"/>
                          <a:ea typeface="Times New Roman"/>
                          <a:cs typeface="Arial"/>
                        </a:rPr>
                        <a:t>خريف</a:t>
                      </a:r>
                      <a:r>
                        <a:rPr lang="ar-JO" sz="2400" b="1" baseline="0" dirty="0">
                          <a:effectLst/>
                          <a:latin typeface="Arial"/>
                          <a:ea typeface="Times New Roman"/>
                          <a:cs typeface="Arial"/>
                        </a:rPr>
                        <a:t> 67 ب. م ( السجن الروماني الثاني )</a:t>
                      </a:r>
                      <a:endParaRPr lang="en-US" sz="2400" b="1" dirty="0">
                        <a:effectLst/>
                        <a:latin typeface="Arial"/>
                        <a:ea typeface="Times New Roman"/>
                        <a:cs typeface="Arial"/>
                      </a:endParaRPr>
                    </a:p>
                  </a:txBody>
                  <a:tcPr marL="50165" marR="5016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5" name="Text Box 24">
            <a:extLst>
              <a:ext uri="{FF2B5EF4-FFF2-40B4-BE49-F238E27FC236}">
                <a16:creationId xmlns:a16="http://schemas.microsoft.com/office/drawing/2014/main" id="{9BDCC802-17FD-EAE0-2D91-34F4DA4FD725}"/>
              </a:ext>
            </a:extLst>
          </p:cNvPr>
          <p:cNvSpPr txBox="1">
            <a:spLocks noChangeArrowheads="1"/>
          </p:cNvSpPr>
          <p:nvPr/>
        </p:nvSpPr>
        <p:spPr bwMode="auto">
          <a:xfrm>
            <a:off x="8431213" y="65088"/>
            <a:ext cx="703262" cy="461962"/>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altLang="zh-CN" sz="2400" b="1" i="0" u="none" strike="noStrike" kern="1200" cap="none" spc="0" normalizeH="0" baseline="0" noProof="0" dirty="0">
                <a:ln>
                  <a:noFill/>
                </a:ln>
                <a:solidFill>
                  <a:prstClr val="white"/>
                </a:solidFill>
                <a:effectLst>
                  <a:outerShdw blurRad="50800" dist="38100" dir="2700000" algn="tl" rotWithShape="0">
                    <a:srgbClr val="000000">
                      <a:alpha val="96000"/>
                    </a:srgbClr>
                  </a:outerShdw>
                </a:effectLst>
                <a:uLnTx/>
                <a:uFillTx/>
                <a:latin typeface="Arial"/>
                <a:ea typeface="ＭＳ Ｐゴシック" charset="0"/>
                <a:cs typeface="Arial"/>
              </a:rPr>
              <a:t>237</a:t>
            </a:r>
            <a:endParaRPr kumimoji="0" lang="en-US" altLang="zh-CN" sz="2400" b="1" i="0" u="none" strike="noStrike" kern="1200" cap="none" spc="0" normalizeH="0" baseline="0" noProof="0" dirty="0">
              <a:ln>
                <a:noFill/>
              </a:ln>
              <a:solidFill>
                <a:prstClr val="white"/>
              </a:solidFill>
              <a:effectLst>
                <a:outerShdw blurRad="50800" dist="38100" dir="2700000" algn="tl" rotWithShape="0">
                  <a:srgbClr val="000000">
                    <a:alpha val="96000"/>
                  </a:srgbClr>
                </a:outerShdw>
              </a:effectLst>
              <a:uLnTx/>
              <a:uFillTx/>
              <a:latin typeface="Arial"/>
              <a:ea typeface="ＭＳ Ｐゴシック" charset="0"/>
              <a:cs typeface="Arial"/>
            </a:endParaRPr>
          </a:p>
        </p:txBody>
      </p:sp>
      <p:sp>
        <p:nvSpPr>
          <p:cNvPr id="2" name="Title 1">
            <a:extLst>
              <a:ext uri="{FF2B5EF4-FFF2-40B4-BE49-F238E27FC236}">
                <a16:creationId xmlns:a16="http://schemas.microsoft.com/office/drawing/2014/main" id="{64395155-A485-BFCD-84C1-695378FC61D0}"/>
              </a:ext>
            </a:extLst>
          </p:cNvPr>
          <p:cNvSpPr>
            <a:spLocks noGrp="1"/>
          </p:cNvSpPr>
          <p:nvPr>
            <p:ph type="ctrTitle" sz="quarter"/>
          </p:nvPr>
        </p:nvSpPr>
        <p:spPr>
          <a:xfrm>
            <a:off x="0" y="23813"/>
            <a:ext cx="2917825" cy="628650"/>
          </a:xfrm>
        </p:spPr>
        <p:txBody>
          <a:bodyPr/>
          <a:lstStyle/>
          <a:p>
            <a:pPr algn="l"/>
            <a:r>
              <a:rPr lang="ar-SA" altLang="en-US" sz="3200" b="1">
                <a:solidFill>
                  <a:schemeClr val="tx1"/>
                </a:solidFill>
              </a:rPr>
              <a:t>2 تيموثاوس</a:t>
            </a:r>
            <a:endParaRPr lang="en-US" altLang="en-US" sz="3200" b="1">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Rectangle 3"/>
          <p:cNvSpPr/>
          <p:nvPr/>
        </p:nvSpPr>
        <p:spPr>
          <a:xfrm>
            <a:off x="0" y="0"/>
            <a:ext cx="9144000" cy="6858000"/>
          </a:xfrm>
          <a:prstGeom prst="rect">
            <a:avLst/>
          </a:prstGeom>
          <a:gradFill>
            <a:gsLst>
              <a:gs pos="0">
                <a:srgbClr val="000090"/>
              </a:gs>
              <a:gs pos="100000">
                <a:srgbClr val="000000"/>
              </a:gs>
            </a:gsLst>
            <a:path path="circle">
              <a:fillToRect l="37721" t="-19636" r="62278" b="119636"/>
            </a:path>
          </a:gradFill>
          <a:ln w="12700">
            <a:miter lim="400000"/>
          </a:ln>
        </p:spPr>
        <p:txBody>
          <a:bodyPr lIns="45719" rIns="45719" anchor="ctr"/>
          <a:lstStyle/>
          <a:p>
            <a:pPr>
              <a:defRPr sz="2400" b="0"/>
            </a:pPr>
            <a:endParaRPr/>
          </a:p>
        </p:txBody>
      </p:sp>
      <p:sp>
        <p:nvSpPr>
          <p:cNvPr id="1394" name="Text Box 20"/>
          <p:cNvSpPr txBox="1"/>
          <p:nvPr/>
        </p:nvSpPr>
        <p:spPr>
          <a:xfrm>
            <a:off x="8296278" y="2381979"/>
            <a:ext cx="771523" cy="8027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rtl="1">
              <a:spcBef>
                <a:spcPts val="700"/>
              </a:spcBef>
              <a:defRPr sz="1200">
                <a:solidFill>
                  <a:schemeClr val="accent3">
                    <a:lumOff val="44000"/>
                  </a:schemeClr>
                </a:solidFill>
                <a:latin typeface="Arial Narrow"/>
                <a:ea typeface="Arial Narrow"/>
                <a:cs typeface="Arial Narrow"/>
                <a:sym typeface="Arial Narrow"/>
              </a:defRPr>
            </a:pPr>
            <a:r>
              <a:rPr>
                <a:latin typeface="+mn-lt"/>
                <a:ea typeface="+mn-ea"/>
                <a:cs typeface="+mn-cs"/>
                <a:sym typeface="Times New Roman"/>
              </a:rPr>
              <a:t>ربيع </a:t>
            </a:r>
            <a:r>
              <a:t>68</a:t>
            </a:r>
          </a:p>
          <a:p>
            <a:pPr algn="ctr" rtl="1">
              <a:spcBef>
                <a:spcPts val="800"/>
              </a:spcBef>
              <a:defRPr sz="1400">
                <a:solidFill>
                  <a:schemeClr val="accent3">
                    <a:lumOff val="44000"/>
                  </a:schemeClr>
                </a:solidFill>
                <a:latin typeface="Arial Narrow"/>
                <a:ea typeface="Arial Narrow"/>
                <a:cs typeface="Arial Narrow"/>
                <a:sym typeface="Arial Narrow"/>
              </a:defRPr>
            </a:pPr>
            <a:r>
              <a:rPr>
                <a:latin typeface="+mn-lt"/>
                <a:ea typeface="+mn-ea"/>
                <a:cs typeface="+mn-cs"/>
                <a:sym typeface="Times New Roman"/>
              </a:rPr>
              <a:t>توسع</a:t>
            </a:r>
            <a:endParaRPr sz="2400">
              <a:latin typeface="+mn-lt"/>
              <a:ea typeface="+mn-ea"/>
              <a:cs typeface="+mn-cs"/>
              <a:sym typeface="Times New Roman"/>
            </a:endParaRPr>
          </a:p>
          <a:p>
            <a:pPr algn="ctr" rtl="1">
              <a:spcBef>
                <a:spcPts val="800"/>
              </a:spcBef>
              <a:defRPr sz="1400">
                <a:solidFill>
                  <a:schemeClr val="accent3">
                    <a:lumOff val="44000"/>
                  </a:schemeClr>
                </a:solidFill>
                <a:latin typeface="Arial Narrow"/>
                <a:ea typeface="Arial Narrow"/>
                <a:cs typeface="Arial Narrow"/>
                <a:sym typeface="Arial Narrow"/>
              </a:defRPr>
            </a:pPr>
            <a:r>
              <a:rPr>
                <a:latin typeface="+mn-lt"/>
                <a:ea typeface="+mn-ea"/>
                <a:cs typeface="+mn-cs"/>
                <a:sym typeface="Times New Roman"/>
              </a:rPr>
              <a:t> الكنيسة</a:t>
            </a:r>
          </a:p>
        </p:txBody>
      </p:sp>
      <p:sp>
        <p:nvSpPr>
          <p:cNvPr id="1395" name="Text Box 6"/>
          <p:cNvSpPr txBox="1"/>
          <p:nvPr/>
        </p:nvSpPr>
        <p:spPr>
          <a:xfrm>
            <a:off x="76200" y="1143003"/>
            <a:ext cx="6248400" cy="592188"/>
          </a:xfrm>
          <a:prstGeom prst="rect">
            <a:avLst/>
          </a:prstGeom>
          <a:gradFill>
            <a:gsLst>
              <a:gs pos="64000">
                <a:srgbClr val="BFBFBF"/>
              </a:gs>
              <a:gs pos="100000">
                <a:schemeClr val="accent3">
                  <a:lumOff val="44000"/>
                </a:schemeClr>
              </a:gs>
            </a:gsLst>
            <a:path path="circle">
              <a:fillToRect l="62278" t="119636" r="37721" b="-19636"/>
            </a:path>
          </a:gradFill>
          <a:ln w="127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rtl="1">
              <a:spcBef>
                <a:spcPts val="1200"/>
              </a:spcBef>
              <a:defRPr sz="2000"/>
            </a:pPr>
            <a:r>
              <a:rPr>
                <a:latin typeface="+mn-lt"/>
                <a:ea typeface="+mn-ea"/>
                <a:cs typeface="+mn-cs"/>
                <a:sym typeface="Times New Roman"/>
              </a:rPr>
              <a:t>إلى أقصى الأرض </a:t>
            </a:r>
            <a:r>
              <a:t>(</a:t>
            </a:r>
            <a:r>
              <a:rPr>
                <a:latin typeface="+mn-lt"/>
                <a:ea typeface="+mn-ea"/>
                <a:cs typeface="+mn-cs"/>
                <a:sym typeface="Times New Roman"/>
              </a:rPr>
              <a:t>أع </a:t>
            </a:r>
            <a:r>
              <a:t>1: 8)</a:t>
            </a:r>
          </a:p>
          <a:p>
            <a:pPr rtl="1">
              <a:defRPr sz="1600"/>
            </a:pPr>
            <a:r>
              <a:rPr>
                <a:latin typeface="+mn-lt"/>
                <a:ea typeface="+mn-ea"/>
                <a:cs typeface="+mn-cs"/>
                <a:sym typeface="Times New Roman"/>
              </a:rPr>
              <a:t>أع</a:t>
            </a:r>
            <a:r>
              <a:t> </a:t>
            </a:r>
            <a:r>
              <a:rPr sz="2000"/>
              <a:t>9  13       14    15  16          18           21     27     28</a:t>
            </a:r>
          </a:p>
        </p:txBody>
      </p:sp>
      <p:sp>
        <p:nvSpPr>
          <p:cNvPr id="1396" name="Text Box 16"/>
          <p:cNvSpPr txBox="1"/>
          <p:nvPr/>
        </p:nvSpPr>
        <p:spPr>
          <a:xfrm>
            <a:off x="1828800" y="2340748"/>
            <a:ext cx="838200" cy="5323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rtl="1">
              <a:spcBef>
                <a:spcPts val="700"/>
              </a:spcBef>
              <a:defRPr sz="1200">
                <a:solidFill>
                  <a:schemeClr val="accent3">
                    <a:lumOff val="44000"/>
                  </a:schemeClr>
                </a:solidFill>
                <a:latin typeface="Arial Narrow"/>
                <a:ea typeface="Arial Narrow"/>
                <a:cs typeface="Arial Narrow"/>
                <a:sym typeface="Arial Narrow"/>
              </a:defRPr>
            </a:pPr>
            <a:r>
              <a:rPr>
                <a:latin typeface="+mn-lt"/>
                <a:ea typeface="+mn-ea"/>
                <a:cs typeface="+mn-cs"/>
                <a:sym typeface="Times New Roman"/>
              </a:rPr>
              <a:t>خريف </a:t>
            </a:r>
            <a:r>
              <a:t>49</a:t>
            </a:r>
          </a:p>
          <a:p>
            <a:pPr algn="ctr" rtl="1">
              <a:spcBef>
                <a:spcPts val="900"/>
              </a:spcBef>
              <a:defRPr sz="1600">
                <a:solidFill>
                  <a:schemeClr val="accent3">
                    <a:lumOff val="44000"/>
                  </a:schemeClr>
                </a:solidFill>
                <a:latin typeface="Arial Narrow"/>
                <a:ea typeface="Arial Narrow"/>
                <a:cs typeface="Arial Narrow"/>
                <a:sym typeface="Arial Narrow"/>
              </a:defRPr>
            </a:pPr>
            <a:r>
              <a:rPr>
                <a:latin typeface="+mn-lt"/>
                <a:ea typeface="+mn-ea"/>
                <a:cs typeface="+mn-cs"/>
                <a:sym typeface="Times New Roman"/>
              </a:rPr>
              <a:t>المجمع</a:t>
            </a:r>
          </a:p>
        </p:txBody>
      </p:sp>
      <p:sp>
        <p:nvSpPr>
          <p:cNvPr id="1397" name="Text Box 17"/>
          <p:cNvSpPr txBox="1"/>
          <p:nvPr/>
        </p:nvSpPr>
        <p:spPr>
          <a:xfrm>
            <a:off x="4724400" y="2133600"/>
            <a:ext cx="685800" cy="814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rtl="1">
              <a:spcBef>
                <a:spcPts val="700"/>
              </a:spcBef>
              <a:defRPr sz="1200">
                <a:solidFill>
                  <a:schemeClr val="accent3">
                    <a:lumOff val="44000"/>
                  </a:schemeClr>
                </a:solidFill>
                <a:latin typeface="Arial Narrow"/>
                <a:ea typeface="Arial Narrow"/>
                <a:cs typeface="Arial Narrow"/>
                <a:sym typeface="Arial Narrow"/>
              </a:defRPr>
            </a:pPr>
            <a:r>
              <a:rPr>
                <a:latin typeface="+mn-lt"/>
                <a:ea typeface="+mn-ea"/>
                <a:cs typeface="+mn-cs"/>
                <a:sym typeface="Times New Roman"/>
              </a:rPr>
              <a:t>أيار </a:t>
            </a:r>
            <a:r>
              <a:t>57</a:t>
            </a:r>
            <a:endParaRPr sz="2400">
              <a:latin typeface="+mn-lt"/>
              <a:ea typeface="+mn-ea"/>
              <a:cs typeface="+mn-cs"/>
              <a:sym typeface="Times New Roman"/>
            </a:endParaRPr>
          </a:p>
          <a:p>
            <a:pPr algn="ctr" rtl="1">
              <a:spcBef>
                <a:spcPts val="700"/>
              </a:spcBef>
              <a:defRPr sz="1200">
                <a:solidFill>
                  <a:schemeClr val="accent3">
                    <a:lumOff val="44000"/>
                  </a:schemeClr>
                </a:solidFill>
                <a:latin typeface="Arial Narrow"/>
                <a:ea typeface="Arial Narrow"/>
                <a:cs typeface="Arial Narrow"/>
                <a:sym typeface="Arial Narrow"/>
              </a:defRPr>
            </a:pPr>
            <a:r>
              <a:rPr>
                <a:latin typeface="+mn-lt"/>
                <a:ea typeface="+mn-ea"/>
                <a:cs typeface="+mn-cs"/>
                <a:sym typeface="Times New Roman"/>
              </a:rPr>
              <a:t>آب </a:t>
            </a:r>
            <a:r>
              <a:t>59</a:t>
            </a:r>
          </a:p>
          <a:p>
            <a:pPr algn="ctr" rtl="1">
              <a:spcBef>
                <a:spcPts val="900"/>
              </a:spcBef>
              <a:defRPr sz="1600">
                <a:solidFill>
                  <a:schemeClr val="accent3">
                    <a:lumOff val="44000"/>
                  </a:schemeClr>
                </a:solidFill>
                <a:latin typeface="Arial Narrow"/>
                <a:ea typeface="Arial Narrow"/>
                <a:cs typeface="Arial Narrow"/>
                <a:sym typeface="Arial Narrow"/>
              </a:defRPr>
            </a:pPr>
            <a:r>
              <a:rPr>
                <a:latin typeface="+mn-lt"/>
                <a:ea typeface="+mn-ea"/>
                <a:cs typeface="+mn-cs"/>
                <a:sym typeface="Times New Roman"/>
              </a:rPr>
              <a:t>المحاكمات</a:t>
            </a:r>
          </a:p>
        </p:txBody>
      </p:sp>
      <p:sp>
        <p:nvSpPr>
          <p:cNvPr id="1398" name="Line 19"/>
          <p:cNvSpPr/>
          <p:nvPr/>
        </p:nvSpPr>
        <p:spPr>
          <a:xfrm>
            <a:off x="0" y="2590798"/>
            <a:ext cx="9144001" cy="60322"/>
          </a:xfrm>
          <a:prstGeom prst="line">
            <a:avLst/>
          </a:prstGeom>
          <a:ln w="76200">
            <a:solidFill>
              <a:schemeClr val="accent3">
                <a:lumOff val="44000"/>
              </a:schemeClr>
            </a:solidFill>
            <a:tailEnd type="triangle"/>
          </a:ln>
        </p:spPr>
        <p:txBody>
          <a:bodyPr lIns="45719" rIns="45719" anchor="ctr"/>
          <a:lstStyle/>
          <a:p>
            <a:endParaRPr/>
          </a:p>
        </p:txBody>
      </p:sp>
      <p:sp>
        <p:nvSpPr>
          <p:cNvPr id="1399" name="Text Box 21"/>
          <p:cNvSpPr txBox="1"/>
          <p:nvPr/>
        </p:nvSpPr>
        <p:spPr>
          <a:xfrm>
            <a:off x="45687" y="3276600"/>
            <a:ext cx="9052626" cy="383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87" tIns="45687" rIns="45687" bIns="45687">
            <a:spAutoFit/>
          </a:bodyPr>
          <a:lstStyle/>
          <a:p>
            <a:pPr>
              <a:spcBef>
                <a:spcPts val="1200"/>
              </a:spcBef>
              <a:defRPr sz="2000">
                <a:solidFill>
                  <a:schemeClr val="accent3">
                    <a:lumOff val="44000"/>
                  </a:schemeClr>
                </a:solidFill>
                <a:latin typeface="Arial Narrow"/>
                <a:ea typeface="Arial Narrow"/>
                <a:cs typeface="Arial Narrow"/>
                <a:sym typeface="Arial Narrow"/>
              </a:defRPr>
            </a:pPr>
            <a:r>
              <a:t>35           48          49        50          52  53         57        60           62           67           68     95</a:t>
            </a:r>
          </a:p>
        </p:txBody>
      </p:sp>
      <p:sp>
        <p:nvSpPr>
          <p:cNvPr id="1400" name="Text Box 7"/>
          <p:cNvSpPr txBox="1"/>
          <p:nvPr/>
        </p:nvSpPr>
        <p:spPr>
          <a:xfrm>
            <a:off x="914400" y="1692950"/>
            <a:ext cx="987553" cy="1611631"/>
          </a:xfrm>
          <a:prstGeom prst="rect">
            <a:avLst/>
          </a:prstGeom>
          <a:gradFill>
            <a:gsLst>
              <a:gs pos="0">
                <a:srgbClr val="CCFFCC"/>
              </a:gs>
              <a:gs pos="87000">
                <a:srgbClr val="CCFFCC"/>
              </a:gs>
              <a:gs pos="100000">
                <a:srgbClr val="000000"/>
              </a:gs>
            </a:gsLst>
            <a:path path="circle">
              <a:fillToRect l="37721" t="-19636" r="62278" b="119636"/>
            </a:path>
          </a:gradFill>
          <a:ln w="19050">
            <a:solidFill>
              <a:schemeClr val="accent3">
                <a:lumOff val="44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lgn="ctr" rtl="1">
              <a:spcBef>
                <a:spcPts val="700"/>
              </a:spcBef>
              <a:defRPr sz="1200">
                <a:latin typeface="Arial Narrow"/>
                <a:ea typeface="Arial Narrow"/>
                <a:cs typeface="Arial Narrow"/>
                <a:sym typeface="Arial Narrow"/>
              </a:defRPr>
            </a:pPr>
            <a:r>
              <a:rPr>
                <a:latin typeface="+mn-lt"/>
                <a:ea typeface="+mn-ea"/>
                <a:cs typeface="+mn-cs"/>
                <a:sym typeface="Times New Roman"/>
              </a:rPr>
              <a:t>نيسان </a:t>
            </a:r>
            <a:r>
              <a:t>48-</a:t>
            </a:r>
            <a:br/>
            <a:r>
              <a:rPr>
                <a:latin typeface="+mn-lt"/>
                <a:ea typeface="+mn-ea"/>
                <a:cs typeface="+mn-cs"/>
                <a:sym typeface="Times New Roman"/>
              </a:rPr>
              <a:t>أيلول </a:t>
            </a:r>
            <a:r>
              <a:t>49</a:t>
            </a:r>
          </a:p>
          <a:p>
            <a:pPr algn="ctr" rtl="1">
              <a:defRPr sz="2400">
                <a:latin typeface="Arial Narrow"/>
                <a:ea typeface="Arial Narrow"/>
                <a:cs typeface="Arial Narrow"/>
                <a:sym typeface="Arial Narrow"/>
              </a:defRPr>
            </a:pPr>
            <a:r>
              <a:t>1</a:t>
            </a:r>
            <a:br/>
            <a:r>
              <a:rPr>
                <a:latin typeface="+mn-lt"/>
                <a:ea typeface="+mn-ea"/>
                <a:cs typeface="+mn-cs"/>
                <a:sym typeface="Times New Roman"/>
              </a:rPr>
              <a:t>غلاطية</a:t>
            </a:r>
          </a:p>
        </p:txBody>
      </p:sp>
      <p:sp>
        <p:nvSpPr>
          <p:cNvPr id="1401" name="Text Box 9"/>
          <p:cNvSpPr txBox="1"/>
          <p:nvPr/>
        </p:nvSpPr>
        <p:spPr>
          <a:xfrm>
            <a:off x="3743325" y="1987843"/>
            <a:ext cx="1018065" cy="1377951"/>
          </a:xfrm>
          <a:prstGeom prst="rect">
            <a:avLst/>
          </a:prstGeom>
          <a:gradFill>
            <a:gsLst>
              <a:gs pos="0">
                <a:srgbClr val="CCFFCC"/>
              </a:gs>
              <a:gs pos="87000">
                <a:srgbClr val="CCFFCC"/>
              </a:gs>
              <a:gs pos="100000">
                <a:srgbClr val="000000"/>
              </a:gs>
            </a:gsLst>
            <a:path path="circle">
              <a:fillToRect l="37721" t="-19636" r="62278" b="119636"/>
            </a:path>
          </a:gradFill>
          <a:ln w="19050">
            <a:solidFill>
              <a:schemeClr val="accent3">
                <a:lumOff val="44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rtl="1">
              <a:spcBef>
                <a:spcPts val="700"/>
              </a:spcBef>
              <a:defRPr sz="1200">
                <a:latin typeface="Arial Narrow"/>
                <a:ea typeface="Arial Narrow"/>
                <a:cs typeface="Arial Narrow"/>
                <a:sym typeface="Arial Narrow"/>
              </a:defRPr>
            </a:pPr>
            <a:r>
              <a:rPr>
                <a:latin typeface="+mn-lt"/>
                <a:ea typeface="+mn-ea"/>
                <a:cs typeface="+mn-cs"/>
                <a:sym typeface="Times New Roman"/>
              </a:rPr>
              <a:t>ربيع </a:t>
            </a:r>
            <a:r>
              <a:t>53-</a:t>
            </a:r>
            <a:br/>
            <a:r>
              <a:rPr>
                <a:latin typeface="+mn-lt"/>
                <a:ea typeface="+mn-ea"/>
                <a:cs typeface="+mn-cs"/>
                <a:sym typeface="Times New Roman"/>
              </a:rPr>
              <a:t>ايار </a:t>
            </a:r>
            <a:r>
              <a:t>57</a:t>
            </a:r>
          </a:p>
          <a:p>
            <a:pPr algn="ctr" rtl="1">
              <a:defRPr sz="2400">
                <a:latin typeface="Arial Narrow"/>
                <a:ea typeface="Arial Narrow"/>
                <a:cs typeface="Arial Narrow"/>
                <a:sym typeface="Arial Narrow"/>
              </a:defRPr>
            </a:pPr>
            <a:r>
              <a:t>3</a:t>
            </a:r>
            <a:br/>
            <a:r>
              <a:rPr>
                <a:latin typeface="+mn-lt"/>
                <a:ea typeface="+mn-ea"/>
                <a:cs typeface="+mn-cs"/>
                <a:sym typeface="Times New Roman"/>
              </a:rPr>
              <a:t>أسيا</a:t>
            </a:r>
            <a:endParaRPr sz="2000"/>
          </a:p>
        </p:txBody>
      </p:sp>
      <p:sp>
        <p:nvSpPr>
          <p:cNvPr id="1402" name="Text Box 10"/>
          <p:cNvSpPr txBox="1"/>
          <p:nvPr/>
        </p:nvSpPr>
        <p:spPr>
          <a:xfrm>
            <a:off x="5286380" y="1699300"/>
            <a:ext cx="987553" cy="1605281"/>
          </a:xfrm>
          <a:prstGeom prst="rect">
            <a:avLst/>
          </a:prstGeom>
          <a:solidFill>
            <a:srgbClr val="000000"/>
          </a:solidFill>
          <a:ln w="12700">
            <a:solidFill>
              <a:schemeClr val="accent3">
                <a:lumOff val="44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lgn="ctr" rtl="1">
              <a:spcBef>
                <a:spcPts val="1400"/>
              </a:spcBef>
              <a:defRPr sz="1200">
                <a:solidFill>
                  <a:schemeClr val="accent3">
                    <a:lumOff val="44000"/>
                  </a:schemeClr>
                </a:solidFill>
                <a:latin typeface="Arial Narrow"/>
                <a:ea typeface="Arial Narrow"/>
                <a:cs typeface="Arial Narrow"/>
                <a:sym typeface="Arial Narrow"/>
              </a:defRPr>
            </a:pPr>
            <a:r>
              <a:rPr>
                <a:latin typeface="+mn-lt"/>
                <a:ea typeface="+mn-ea"/>
                <a:cs typeface="+mn-cs"/>
                <a:sym typeface="Times New Roman"/>
              </a:rPr>
              <a:t>شباط </a:t>
            </a:r>
            <a:r>
              <a:t>60 –</a:t>
            </a:r>
            <a:br/>
            <a:r>
              <a:rPr>
                <a:latin typeface="+mn-lt"/>
                <a:ea typeface="+mn-ea"/>
                <a:cs typeface="+mn-cs"/>
                <a:sym typeface="Times New Roman"/>
              </a:rPr>
              <a:t> آذار </a:t>
            </a:r>
            <a:r>
              <a:t>62</a:t>
            </a:r>
            <a:br/>
            <a:r>
              <a:rPr sz="2400"/>
              <a:t>1</a:t>
            </a:r>
            <a:br>
              <a:rPr sz="2400"/>
            </a:br>
            <a:r>
              <a:rPr sz="2400">
                <a:latin typeface="+mn-lt"/>
                <a:ea typeface="+mn-ea"/>
                <a:cs typeface="+mn-cs"/>
                <a:sym typeface="Times New Roman"/>
              </a:rPr>
              <a:t>روما</a:t>
            </a:r>
            <a:endParaRPr sz="2400"/>
          </a:p>
        </p:txBody>
      </p:sp>
      <p:sp>
        <p:nvSpPr>
          <p:cNvPr id="1403" name="Text Box 11"/>
          <p:cNvSpPr txBox="1"/>
          <p:nvPr/>
        </p:nvSpPr>
        <p:spPr>
          <a:xfrm>
            <a:off x="7315200" y="1699300"/>
            <a:ext cx="987553" cy="1605281"/>
          </a:xfrm>
          <a:prstGeom prst="rect">
            <a:avLst/>
          </a:prstGeom>
          <a:solidFill>
            <a:srgbClr val="000000"/>
          </a:solidFill>
          <a:ln w="12700">
            <a:solidFill>
              <a:schemeClr val="accent3">
                <a:lumOff val="44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lgn="ctr" rtl="1">
              <a:spcBef>
                <a:spcPts val="700"/>
              </a:spcBef>
              <a:defRPr sz="1200">
                <a:solidFill>
                  <a:schemeClr val="accent3">
                    <a:lumOff val="44000"/>
                  </a:schemeClr>
                </a:solidFill>
                <a:latin typeface="Arial Narrow"/>
                <a:ea typeface="Arial Narrow"/>
                <a:cs typeface="Arial Narrow"/>
                <a:sym typeface="Arial Narrow"/>
              </a:defRPr>
            </a:pPr>
            <a:r>
              <a:rPr>
                <a:latin typeface="+mn-lt"/>
                <a:ea typeface="+mn-ea"/>
                <a:cs typeface="+mn-cs"/>
                <a:sym typeface="Times New Roman"/>
              </a:rPr>
              <a:t>خريف </a:t>
            </a:r>
            <a:r>
              <a:t>67 – </a:t>
            </a:r>
            <a:br/>
            <a:r>
              <a:rPr>
                <a:latin typeface="+mn-lt"/>
                <a:ea typeface="+mn-ea"/>
                <a:cs typeface="+mn-cs"/>
                <a:sym typeface="Times New Roman"/>
              </a:rPr>
              <a:t>ربيع </a:t>
            </a:r>
            <a:r>
              <a:t>68</a:t>
            </a:r>
          </a:p>
          <a:p>
            <a:pPr algn="ctr" rtl="1">
              <a:defRPr sz="2400">
                <a:solidFill>
                  <a:schemeClr val="accent3">
                    <a:lumOff val="44000"/>
                  </a:schemeClr>
                </a:solidFill>
                <a:latin typeface="Arial Narrow"/>
                <a:ea typeface="Arial Narrow"/>
                <a:cs typeface="Arial Narrow"/>
                <a:sym typeface="Arial Narrow"/>
              </a:defRPr>
            </a:pPr>
            <a:r>
              <a:t>2</a:t>
            </a:r>
            <a:br/>
            <a:r>
              <a:rPr>
                <a:latin typeface="+mn-lt"/>
                <a:ea typeface="+mn-ea"/>
                <a:cs typeface="+mn-cs"/>
                <a:sym typeface="Times New Roman"/>
              </a:rPr>
              <a:t>روما</a:t>
            </a:r>
          </a:p>
        </p:txBody>
      </p:sp>
      <p:sp>
        <p:nvSpPr>
          <p:cNvPr id="1404" name="TextBox 27"/>
          <p:cNvSpPr txBox="1"/>
          <p:nvPr/>
        </p:nvSpPr>
        <p:spPr>
          <a:xfrm>
            <a:off x="7970487" y="71437"/>
            <a:ext cx="1064325" cy="1148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87" tIns="45687" rIns="45687" bIns="45687">
            <a:spAutoFit/>
          </a:bodyPr>
          <a:lstStyle/>
          <a:p>
            <a:pPr algn="ctr">
              <a:defRPr sz="2400">
                <a:solidFill>
                  <a:schemeClr val="accent3">
                    <a:lumOff val="44000"/>
                  </a:schemeClr>
                </a:solidFill>
              </a:defRPr>
            </a:pPr>
            <a:r>
              <a:t>٣٨</a:t>
            </a:r>
            <a:br/>
            <a:r>
              <a:t>١٢٤</a:t>
            </a:r>
            <a:br/>
            <a:r>
              <a:t>٣٩-٤١</a:t>
            </a:r>
          </a:p>
        </p:txBody>
      </p:sp>
      <p:sp>
        <p:nvSpPr>
          <p:cNvPr id="1405" name="Text Box 9"/>
          <p:cNvSpPr txBox="1"/>
          <p:nvPr/>
        </p:nvSpPr>
        <p:spPr>
          <a:xfrm>
            <a:off x="6324600" y="1692950"/>
            <a:ext cx="987553" cy="1611631"/>
          </a:xfrm>
          <a:prstGeom prst="rect">
            <a:avLst/>
          </a:prstGeom>
          <a:gradFill>
            <a:gsLst>
              <a:gs pos="0">
                <a:srgbClr val="CCFFCC"/>
              </a:gs>
              <a:gs pos="87000">
                <a:srgbClr val="CCFFCC"/>
              </a:gs>
              <a:gs pos="100000">
                <a:srgbClr val="000000"/>
              </a:gs>
            </a:gsLst>
            <a:path path="circle">
              <a:fillToRect l="37721" t="-19636" r="62278" b="119636"/>
            </a:path>
          </a:gradFill>
          <a:ln w="19050">
            <a:solidFill>
              <a:schemeClr val="accent3">
                <a:lumOff val="44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lgn="ctr" rtl="1">
              <a:spcBef>
                <a:spcPts val="700"/>
              </a:spcBef>
              <a:defRPr sz="1200">
                <a:latin typeface="Arial Narrow"/>
                <a:ea typeface="Arial Narrow"/>
                <a:cs typeface="Arial Narrow"/>
                <a:sym typeface="Arial Narrow"/>
              </a:defRPr>
            </a:pPr>
            <a:r>
              <a:rPr>
                <a:latin typeface="+mn-lt"/>
                <a:ea typeface="+mn-ea"/>
                <a:cs typeface="+mn-cs"/>
                <a:sym typeface="Times New Roman"/>
              </a:rPr>
              <a:t>ربيع </a:t>
            </a:r>
            <a:r>
              <a:t>62 -</a:t>
            </a:r>
            <a:br/>
            <a:r>
              <a:rPr>
                <a:latin typeface="+mn-lt"/>
                <a:ea typeface="+mn-ea"/>
                <a:cs typeface="+mn-cs"/>
                <a:sym typeface="Times New Roman"/>
              </a:rPr>
              <a:t>خريف </a:t>
            </a:r>
            <a:r>
              <a:t>67</a:t>
            </a:r>
          </a:p>
          <a:p>
            <a:pPr algn="ctr" rtl="1">
              <a:defRPr sz="2400">
                <a:latin typeface="Arial Narrow"/>
                <a:ea typeface="Arial Narrow"/>
                <a:cs typeface="Arial Narrow"/>
                <a:sym typeface="Arial Narrow"/>
              </a:defRPr>
            </a:pPr>
            <a:r>
              <a:t>4</a:t>
            </a:r>
            <a:br/>
            <a:r>
              <a:rPr>
                <a:latin typeface="+mn-lt"/>
                <a:ea typeface="+mn-ea"/>
                <a:cs typeface="+mn-cs"/>
                <a:sym typeface="Times New Roman"/>
              </a:rPr>
              <a:t>إسبانيا</a:t>
            </a:r>
          </a:p>
        </p:txBody>
      </p:sp>
      <p:sp>
        <p:nvSpPr>
          <p:cNvPr id="1406" name="Title 33"/>
          <p:cNvSpPr txBox="1">
            <a:spLocks noGrp="1"/>
          </p:cNvSpPr>
          <p:nvPr>
            <p:ph type="title" idx="4294967295"/>
          </p:nvPr>
        </p:nvSpPr>
        <p:spPr>
          <a:xfrm>
            <a:off x="152400" y="206513"/>
            <a:ext cx="7772400" cy="707887"/>
          </a:xfrm>
          <a:prstGeom prst="rect">
            <a:avLst/>
          </a:prstGeom>
          <a:gradFill>
            <a:gsLst>
              <a:gs pos="0">
                <a:srgbClr val="008000"/>
              </a:gs>
              <a:gs pos="100000">
                <a:srgbClr val="000000"/>
              </a:gs>
            </a:gsLst>
            <a:path path="circle">
              <a:fillToRect l="37721" t="-19636" r="62278" b="119636"/>
            </a:path>
          </a:gradFill>
          <a:effectLst>
            <a:outerShdw blurRad="63500" dist="17961" dir="2700000" rotWithShape="0">
              <a:srgbClr val="000000">
                <a:alpha val="74998"/>
              </a:srgbClr>
            </a:outerShdw>
          </a:effectLst>
        </p:spPr>
        <p:txBody>
          <a:bodyPr lIns="45687" tIns="45687" rIns="45687" bIns="45687"/>
          <a:lstStyle/>
          <a:p>
            <a:pPr>
              <a:spcBef>
                <a:spcPts val="2400"/>
              </a:spcBef>
              <a:defRPr sz="4000">
                <a:solidFill>
                  <a:schemeClr val="accent3">
                    <a:lumOff val="44000"/>
                  </a:schemeClr>
                </a:solidFill>
                <a:effectLst>
                  <a:outerShdw blurRad="38100" dist="38100" dir="2700000" rotWithShape="0">
                    <a:srgbClr val="000000">
                      <a:alpha val="43137"/>
                    </a:srgbClr>
                  </a:outerShdw>
                </a:effectLst>
                <a:latin typeface="Arial"/>
                <a:ea typeface="Arial"/>
                <a:cs typeface="Arial"/>
                <a:sym typeface="Arial"/>
              </a:defRPr>
            </a:pPr>
            <a:r>
              <a:rPr>
                <a:latin typeface="+mn-lt"/>
                <a:ea typeface="+mn-ea"/>
                <a:cs typeface="+mn-cs"/>
                <a:sym typeface="Times New Roman"/>
              </a:rPr>
              <a:t>نظرة عامة على العهد الجديد </a:t>
            </a:r>
            <a:r>
              <a:t>(</a:t>
            </a:r>
            <a:r>
              <a:rPr>
                <a:latin typeface="+mn-lt"/>
                <a:ea typeface="+mn-ea"/>
                <a:cs typeface="+mn-cs"/>
                <a:sym typeface="Times New Roman"/>
              </a:rPr>
              <a:t>رسائل بولس</a:t>
            </a:r>
            <a:r>
              <a:t>)</a:t>
            </a:r>
          </a:p>
        </p:txBody>
      </p:sp>
      <p:sp>
        <p:nvSpPr>
          <p:cNvPr id="1407" name="Text Box 19"/>
          <p:cNvSpPr txBox="1"/>
          <p:nvPr/>
        </p:nvSpPr>
        <p:spPr>
          <a:xfrm>
            <a:off x="990606" y="4199656"/>
            <a:ext cx="792164" cy="269690"/>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غل</a:t>
            </a:r>
          </a:p>
        </p:txBody>
      </p:sp>
      <p:sp>
        <p:nvSpPr>
          <p:cNvPr id="1408" name="Text Box 20"/>
          <p:cNvSpPr txBox="1"/>
          <p:nvPr/>
        </p:nvSpPr>
        <p:spPr>
          <a:xfrm>
            <a:off x="2713038" y="4199656"/>
            <a:ext cx="792163" cy="280405"/>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rtl="1">
              <a:spcBef>
                <a:spcPts val="1000"/>
              </a:spcBef>
              <a:defRPr sz="1800">
                <a:latin typeface="Arial Narrow"/>
                <a:ea typeface="Arial Narrow"/>
                <a:cs typeface="Arial Narrow"/>
                <a:sym typeface="Arial Narrow"/>
              </a:defRPr>
            </a:pPr>
            <a:r>
              <a:t>1 </a:t>
            </a:r>
            <a:r>
              <a:rPr>
                <a:latin typeface="+mn-lt"/>
                <a:ea typeface="+mn-ea"/>
                <a:cs typeface="+mn-cs"/>
                <a:sym typeface="Times New Roman"/>
              </a:rPr>
              <a:t>تس</a:t>
            </a:r>
          </a:p>
        </p:txBody>
      </p:sp>
      <p:sp>
        <p:nvSpPr>
          <p:cNvPr id="1409" name="Text Box 21"/>
          <p:cNvSpPr txBox="1"/>
          <p:nvPr/>
        </p:nvSpPr>
        <p:spPr>
          <a:xfrm>
            <a:off x="2713038" y="4656856"/>
            <a:ext cx="792163" cy="280405"/>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rtl="1">
              <a:spcBef>
                <a:spcPts val="1000"/>
              </a:spcBef>
              <a:defRPr sz="1800">
                <a:latin typeface="Arial Narrow"/>
                <a:ea typeface="Arial Narrow"/>
                <a:cs typeface="Arial Narrow"/>
                <a:sym typeface="Arial Narrow"/>
              </a:defRPr>
            </a:pPr>
            <a:r>
              <a:t>2 </a:t>
            </a:r>
            <a:r>
              <a:rPr>
                <a:latin typeface="+mn-lt"/>
                <a:ea typeface="+mn-ea"/>
                <a:cs typeface="+mn-cs"/>
                <a:sym typeface="Times New Roman"/>
              </a:rPr>
              <a:t>تس</a:t>
            </a:r>
          </a:p>
        </p:txBody>
      </p:sp>
      <p:sp>
        <p:nvSpPr>
          <p:cNvPr id="1410" name="Text Box 22"/>
          <p:cNvSpPr txBox="1"/>
          <p:nvPr/>
        </p:nvSpPr>
        <p:spPr>
          <a:xfrm>
            <a:off x="3810005" y="4199656"/>
            <a:ext cx="792164" cy="280405"/>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rtl="1">
              <a:spcBef>
                <a:spcPts val="1000"/>
              </a:spcBef>
              <a:defRPr sz="1800">
                <a:latin typeface="Arial Narrow"/>
                <a:ea typeface="Arial Narrow"/>
                <a:cs typeface="Arial Narrow"/>
                <a:sym typeface="Arial Narrow"/>
              </a:defRPr>
            </a:pPr>
            <a:r>
              <a:t>1 </a:t>
            </a:r>
            <a:r>
              <a:rPr>
                <a:latin typeface="+mn-lt"/>
                <a:ea typeface="+mn-ea"/>
                <a:cs typeface="+mn-cs"/>
                <a:sym typeface="Times New Roman"/>
              </a:rPr>
              <a:t>كو</a:t>
            </a:r>
          </a:p>
        </p:txBody>
      </p:sp>
      <p:sp>
        <p:nvSpPr>
          <p:cNvPr id="1411" name="Text Box 23"/>
          <p:cNvSpPr txBox="1"/>
          <p:nvPr/>
        </p:nvSpPr>
        <p:spPr>
          <a:xfrm>
            <a:off x="3810005" y="4656856"/>
            <a:ext cx="792164" cy="280405"/>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rtl="1">
              <a:spcBef>
                <a:spcPts val="1000"/>
              </a:spcBef>
              <a:defRPr sz="1800">
                <a:latin typeface="Arial Narrow"/>
                <a:ea typeface="Arial Narrow"/>
                <a:cs typeface="Arial Narrow"/>
                <a:sym typeface="Arial Narrow"/>
              </a:defRPr>
            </a:pPr>
            <a:r>
              <a:t>2 </a:t>
            </a:r>
            <a:r>
              <a:rPr>
                <a:latin typeface="+mn-lt"/>
                <a:ea typeface="+mn-ea"/>
                <a:cs typeface="+mn-cs"/>
                <a:sym typeface="Times New Roman"/>
              </a:rPr>
              <a:t>كو</a:t>
            </a:r>
          </a:p>
        </p:txBody>
      </p:sp>
      <p:sp>
        <p:nvSpPr>
          <p:cNvPr id="1412" name="Text Box 24"/>
          <p:cNvSpPr txBox="1"/>
          <p:nvPr/>
        </p:nvSpPr>
        <p:spPr>
          <a:xfrm>
            <a:off x="3810005" y="5114056"/>
            <a:ext cx="792164" cy="269690"/>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رو</a:t>
            </a:r>
          </a:p>
        </p:txBody>
      </p:sp>
      <p:sp>
        <p:nvSpPr>
          <p:cNvPr id="1413" name="Text Box 25"/>
          <p:cNvSpPr txBox="1"/>
          <p:nvPr/>
        </p:nvSpPr>
        <p:spPr>
          <a:xfrm>
            <a:off x="5486405" y="4199656"/>
            <a:ext cx="792164" cy="269690"/>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أف</a:t>
            </a:r>
          </a:p>
        </p:txBody>
      </p:sp>
      <p:sp>
        <p:nvSpPr>
          <p:cNvPr id="1414" name="Text Box 26"/>
          <p:cNvSpPr txBox="1"/>
          <p:nvPr/>
        </p:nvSpPr>
        <p:spPr>
          <a:xfrm>
            <a:off x="5486405" y="4656856"/>
            <a:ext cx="792164" cy="269690"/>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كو</a:t>
            </a:r>
          </a:p>
        </p:txBody>
      </p:sp>
      <p:sp>
        <p:nvSpPr>
          <p:cNvPr id="1415" name="Text Box 27"/>
          <p:cNvSpPr txBox="1"/>
          <p:nvPr/>
        </p:nvSpPr>
        <p:spPr>
          <a:xfrm>
            <a:off x="5486405" y="5114056"/>
            <a:ext cx="792164" cy="269690"/>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في</a:t>
            </a:r>
          </a:p>
        </p:txBody>
      </p:sp>
      <p:sp>
        <p:nvSpPr>
          <p:cNvPr id="1416" name="Text Box 28"/>
          <p:cNvSpPr txBox="1"/>
          <p:nvPr/>
        </p:nvSpPr>
        <p:spPr>
          <a:xfrm>
            <a:off x="5486405" y="5571256"/>
            <a:ext cx="792164" cy="269690"/>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فيل</a:t>
            </a:r>
          </a:p>
        </p:txBody>
      </p:sp>
      <p:sp>
        <p:nvSpPr>
          <p:cNvPr id="1417" name="Text Box 29"/>
          <p:cNvSpPr txBox="1"/>
          <p:nvPr/>
        </p:nvSpPr>
        <p:spPr>
          <a:xfrm>
            <a:off x="6516882" y="4199656"/>
            <a:ext cx="792163" cy="280405"/>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rtl="1">
              <a:spcBef>
                <a:spcPts val="1000"/>
              </a:spcBef>
              <a:defRPr sz="1800">
                <a:latin typeface="Arial Narrow"/>
                <a:ea typeface="Arial Narrow"/>
                <a:cs typeface="Arial Narrow"/>
                <a:sym typeface="Arial Narrow"/>
              </a:defRPr>
            </a:pPr>
            <a:r>
              <a:t>1 </a:t>
            </a:r>
            <a:r>
              <a:rPr>
                <a:latin typeface="+mn-lt"/>
                <a:ea typeface="+mn-ea"/>
                <a:cs typeface="+mn-cs"/>
                <a:sym typeface="Times New Roman"/>
              </a:rPr>
              <a:t>تي</a:t>
            </a:r>
          </a:p>
        </p:txBody>
      </p:sp>
      <p:sp>
        <p:nvSpPr>
          <p:cNvPr id="1418" name="Text Box 30"/>
          <p:cNvSpPr txBox="1"/>
          <p:nvPr/>
        </p:nvSpPr>
        <p:spPr>
          <a:xfrm>
            <a:off x="6516882" y="4656856"/>
            <a:ext cx="792163" cy="269690"/>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تي</a:t>
            </a:r>
          </a:p>
        </p:txBody>
      </p:sp>
      <p:sp>
        <p:nvSpPr>
          <p:cNvPr id="1419" name="Text Box 31"/>
          <p:cNvSpPr txBox="1"/>
          <p:nvPr/>
        </p:nvSpPr>
        <p:spPr>
          <a:xfrm>
            <a:off x="7461449" y="4199656"/>
            <a:ext cx="792165" cy="280405"/>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rtl="1">
              <a:spcBef>
                <a:spcPts val="1000"/>
              </a:spcBef>
              <a:defRPr sz="1800">
                <a:latin typeface="Arial Narrow"/>
                <a:ea typeface="Arial Narrow"/>
                <a:cs typeface="Arial Narrow"/>
                <a:sym typeface="Arial Narrow"/>
              </a:defRPr>
            </a:pPr>
            <a:r>
              <a:t>2 </a:t>
            </a:r>
            <a:r>
              <a:rPr>
                <a:latin typeface="+mn-lt"/>
                <a:ea typeface="+mn-ea"/>
                <a:cs typeface="+mn-cs"/>
                <a:sym typeface="Times New Roman"/>
              </a:rPr>
              <a:t>تي</a:t>
            </a:r>
          </a:p>
        </p:txBody>
      </p:sp>
      <p:sp>
        <p:nvSpPr>
          <p:cNvPr id="1420" name="Text Box 19"/>
          <p:cNvSpPr txBox="1"/>
          <p:nvPr/>
        </p:nvSpPr>
        <p:spPr>
          <a:xfrm>
            <a:off x="990606" y="3657600"/>
            <a:ext cx="792164" cy="269689"/>
          </a:xfrm>
          <a:prstGeom prst="rect">
            <a:avLst/>
          </a:prstGeom>
          <a:solidFill>
            <a:srgbClr val="800000"/>
          </a:solidFill>
          <a:ln w="12700">
            <a:solidFill>
              <a:schemeClr val="accent3">
                <a:lumOff val="44000"/>
              </a:schemeClr>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solidFill>
                  <a:schemeClr val="accent3">
                    <a:lumOff val="44000"/>
                  </a:schemeClr>
                </a:solidFill>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مت</a:t>
            </a:r>
          </a:p>
        </p:txBody>
      </p:sp>
      <p:sp>
        <p:nvSpPr>
          <p:cNvPr id="1421" name="Text Box 22"/>
          <p:cNvSpPr txBox="1"/>
          <p:nvPr/>
        </p:nvSpPr>
        <p:spPr>
          <a:xfrm>
            <a:off x="4572005" y="3657600"/>
            <a:ext cx="792164" cy="269689"/>
          </a:xfrm>
          <a:prstGeom prst="rect">
            <a:avLst/>
          </a:prstGeom>
          <a:solidFill>
            <a:srgbClr val="800000"/>
          </a:solidFill>
          <a:ln w="12700">
            <a:solidFill>
              <a:schemeClr val="accent3">
                <a:lumOff val="44000"/>
              </a:schemeClr>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solidFill>
                  <a:schemeClr val="accent3">
                    <a:lumOff val="44000"/>
                  </a:schemeClr>
                </a:solidFill>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لو</a:t>
            </a:r>
          </a:p>
        </p:txBody>
      </p:sp>
      <p:sp>
        <p:nvSpPr>
          <p:cNvPr id="1422" name="Text Box 31"/>
          <p:cNvSpPr txBox="1"/>
          <p:nvPr/>
        </p:nvSpPr>
        <p:spPr>
          <a:xfrm>
            <a:off x="7461449" y="3657600"/>
            <a:ext cx="792165" cy="269689"/>
          </a:xfrm>
          <a:prstGeom prst="rect">
            <a:avLst/>
          </a:prstGeom>
          <a:solidFill>
            <a:srgbClr val="800000"/>
          </a:solidFill>
          <a:ln w="12700">
            <a:solidFill>
              <a:schemeClr val="accent3">
                <a:lumOff val="44000"/>
              </a:schemeClr>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solidFill>
                  <a:schemeClr val="accent3">
                    <a:lumOff val="44000"/>
                  </a:schemeClr>
                </a:solidFill>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يو</a:t>
            </a:r>
          </a:p>
        </p:txBody>
      </p:sp>
      <p:sp>
        <p:nvSpPr>
          <p:cNvPr id="1423" name="Text Box 29"/>
          <p:cNvSpPr txBox="1"/>
          <p:nvPr/>
        </p:nvSpPr>
        <p:spPr>
          <a:xfrm>
            <a:off x="6516882" y="3657600"/>
            <a:ext cx="792163" cy="269689"/>
          </a:xfrm>
          <a:prstGeom prst="rect">
            <a:avLst/>
          </a:prstGeom>
          <a:solidFill>
            <a:srgbClr val="800000"/>
          </a:solidFill>
          <a:ln w="12700">
            <a:solidFill>
              <a:schemeClr val="accent3">
                <a:lumOff val="44000"/>
              </a:schemeClr>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solidFill>
                  <a:schemeClr val="accent3">
                    <a:lumOff val="44000"/>
                  </a:schemeClr>
                </a:solidFill>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مر</a:t>
            </a:r>
          </a:p>
        </p:txBody>
      </p:sp>
      <p:sp>
        <p:nvSpPr>
          <p:cNvPr id="1424" name="Text Box 22"/>
          <p:cNvSpPr txBox="1"/>
          <p:nvPr/>
        </p:nvSpPr>
        <p:spPr>
          <a:xfrm>
            <a:off x="5486405" y="3657600"/>
            <a:ext cx="792164" cy="269689"/>
          </a:xfrm>
          <a:prstGeom prst="rect">
            <a:avLst/>
          </a:prstGeom>
          <a:solidFill>
            <a:srgbClr val="800000"/>
          </a:solidFill>
          <a:ln w="12700">
            <a:solidFill>
              <a:schemeClr val="accent3">
                <a:lumOff val="44000"/>
              </a:schemeClr>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solidFill>
                  <a:schemeClr val="accent3">
                    <a:lumOff val="44000"/>
                  </a:schemeClr>
                </a:solidFill>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أع</a:t>
            </a:r>
          </a:p>
        </p:txBody>
      </p:sp>
      <p:sp>
        <p:nvSpPr>
          <p:cNvPr id="1425" name="Text Box 19"/>
          <p:cNvSpPr txBox="1"/>
          <p:nvPr/>
        </p:nvSpPr>
        <p:spPr>
          <a:xfrm>
            <a:off x="152400" y="5760735"/>
            <a:ext cx="1800225" cy="269690"/>
          </a:xfrm>
          <a:prstGeom prst="rect">
            <a:avLst/>
          </a:prstGeom>
          <a:solidFill>
            <a:srgbClr val="800000"/>
          </a:solidFill>
          <a:ln w="12700">
            <a:solidFill>
              <a:schemeClr val="accent3">
                <a:lumOff val="44000"/>
              </a:schemeClr>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solidFill>
                  <a:schemeClr val="accent3">
                    <a:lumOff val="44000"/>
                  </a:schemeClr>
                </a:solidFill>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الأناجيل و الأعمال</a:t>
            </a:r>
          </a:p>
        </p:txBody>
      </p:sp>
      <p:sp>
        <p:nvSpPr>
          <p:cNvPr id="1426" name="Text Box 19"/>
          <p:cNvSpPr txBox="1"/>
          <p:nvPr/>
        </p:nvSpPr>
        <p:spPr>
          <a:xfrm>
            <a:off x="152400" y="6229051"/>
            <a:ext cx="1800225" cy="269690"/>
          </a:xfrm>
          <a:prstGeom prst="rect">
            <a:avLst/>
          </a:prstGeom>
          <a:solidFill>
            <a:srgbClr val="CCFFFF"/>
          </a:solidFill>
          <a:ln w="12700">
            <a:solidFill>
              <a:srgbClr val="000000"/>
            </a:solidFill>
            <a:miter/>
          </a:ln>
          <a:effectLst>
            <a:outerShdw blurRad="50800" dist="38100" dir="2700000" rotWithShape="0">
              <a:srgbClr val="000000">
                <a:alpha val="4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rtl="1">
              <a:spcBef>
                <a:spcPts val="1000"/>
              </a:spcBef>
              <a:defRPr sz="1800">
                <a:latin typeface="+mn-lt"/>
                <a:ea typeface="+mn-ea"/>
                <a:cs typeface="+mn-cs"/>
                <a:sym typeface="Times New Roman"/>
              </a:defRPr>
            </a:lvl1pPr>
          </a:lstStyle>
          <a:p>
            <a:pPr>
              <a:defRPr>
                <a:latin typeface="Arial Narrow"/>
                <a:ea typeface="Arial Narrow"/>
                <a:cs typeface="Arial Narrow"/>
                <a:sym typeface="Arial Narrow"/>
              </a:defRPr>
            </a:pPr>
            <a:r>
              <a:rPr dirty="0">
                <a:latin typeface="+mn-lt"/>
                <a:ea typeface="+mn-ea"/>
                <a:cs typeface="+mn-cs"/>
                <a:sym typeface="Times New Roman"/>
              </a:rPr>
              <a:t>الرسائل البولسية</a:t>
            </a:r>
          </a:p>
        </p:txBody>
      </p:sp>
      <p:sp>
        <p:nvSpPr>
          <p:cNvPr id="1427" name="Text Box 20"/>
          <p:cNvSpPr txBox="1"/>
          <p:nvPr/>
        </p:nvSpPr>
        <p:spPr>
          <a:xfrm>
            <a:off x="6477000" y="6553200"/>
            <a:ext cx="2447925" cy="17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spcBef>
                <a:spcPts val="700"/>
              </a:spcBef>
              <a:defRPr sz="1200">
                <a:solidFill>
                  <a:schemeClr val="accent3">
                    <a:lumOff val="44000"/>
                  </a:schemeClr>
                </a:solidFill>
                <a:latin typeface="Arial Narrow"/>
                <a:ea typeface="Arial Narrow"/>
                <a:cs typeface="Arial Narrow"/>
                <a:sym typeface="Arial Narrow"/>
              </a:defRPr>
            </a:lvl1pPr>
          </a:lstStyle>
          <a:p>
            <a:r>
              <a:t>Pauline Categories</a:t>
            </a:r>
          </a:p>
        </p:txBody>
      </p:sp>
      <p:sp>
        <p:nvSpPr>
          <p:cNvPr id="1428" name="Text Box 7"/>
          <p:cNvSpPr txBox="1"/>
          <p:nvPr/>
        </p:nvSpPr>
        <p:spPr>
          <a:xfrm>
            <a:off x="2667000" y="1687910"/>
            <a:ext cx="987553" cy="1611631"/>
          </a:xfrm>
          <a:prstGeom prst="rect">
            <a:avLst/>
          </a:prstGeom>
          <a:gradFill>
            <a:gsLst>
              <a:gs pos="0">
                <a:srgbClr val="CCFFCC"/>
              </a:gs>
              <a:gs pos="87000">
                <a:srgbClr val="CCFFCC"/>
              </a:gs>
              <a:gs pos="100000">
                <a:srgbClr val="000000"/>
              </a:gs>
            </a:gsLst>
            <a:path path="circle">
              <a:fillToRect l="37721" t="-19636" r="62278" b="119636"/>
            </a:path>
          </a:gradFill>
          <a:ln w="19050">
            <a:solidFill>
              <a:schemeClr val="accent3">
                <a:lumOff val="44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lgn="ctr" rtl="1">
              <a:spcBef>
                <a:spcPts val="700"/>
              </a:spcBef>
              <a:defRPr sz="1200">
                <a:latin typeface="Arial Narrow"/>
                <a:ea typeface="Arial Narrow"/>
                <a:cs typeface="Arial Narrow"/>
                <a:sym typeface="Arial Narrow"/>
              </a:defRPr>
            </a:pPr>
            <a:r>
              <a:rPr>
                <a:latin typeface="+mn-lt"/>
                <a:ea typeface="+mn-ea"/>
                <a:cs typeface="+mn-cs"/>
                <a:sym typeface="Times New Roman"/>
              </a:rPr>
              <a:t>نيسان </a:t>
            </a:r>
            <a:r>
              <a:t>50-</a:t>
            </a:r>
            <a:br/>
            <a:r>
              <a:rPr>
                <a:latin typeface="+mn-lt"/>
                <a:ea typeface="+mn-ea"/>
                <a:cs typeface="+mn-cs"/>
                <a:sym typeface="Times New Roman"/>
              </a:rPr>
              <a:t>أيلول </a:t>
            </a:r>
            <a:r>
              <a:t>52</a:t>
            </a:r>
          </a:p>
          <a:p>
            <a:pPr algn="ctr" rtl="1">
              <a:defRPr sz="2400">
                <a:latin typeface="Arial Narrow"/>
                <a:ea typeface="Arial Narrow"/>
                <a:cs typeface="Arial Narrow"/>
                <a:sym typeface="Arial Narrow"/>
              </a:defRPr>
            </a:pPr>
            <a:r>
              <a:t>2</a:t>
            </a:r>
            <a:br/>
            <a:r>
              <a:rPr>
                <a:latin typeface="+mn-lt"/>
                <a:ea typeface="+mn-ea"/>
                <a:cs typeface="+mn-cs"/>
                <a:sym typeface="Times New Roman"/>
              </a:rPr>
              <a:t>بحر إيجة</a:t>
            </a:r>
          </a:p>
        </p:txBody>
      </p:sp>
      <p:sp>
        <p:nvSpPr>
          <p:cNvPr id="1429" name="Text Box 17"/>
          <p:cNvSpPr txBox="1"/>
          <p:nvPr/>
        </p:nvSpPr>
        <p:spPr>
          <a:xfrm>
            <a:off x="-76200" y="2340748"/>
            <a:ext cx="990600" cy="760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rtl="1">
              <a:spcBef>
                <a:spcPts val="700"/>
              </a:spcBef>
              <a:defRPr sz="1200">
                <a:solidFill>
                  <a:schemeClr val="accent3">
                    <a:lumOff val="44000"/>
                  </a:schemeClr>
                </a:solidFill>
                <a:latin typeface="Arial Narrow"/>
                <a:ea typeface="Arial Narrow"/>
                <a:cs typeface="Arial Narrow"/>
                <a:sym typeface="Arial Narrow"/>
              </a:defRPr>
            </a:pPr>
            <a:r>
              <a:rPr>
                <a:latin typeface="+mn-lt"/>
                <a:ea typeface="+mn-ea"/>
                <a:cs typeface="+mn-cs"/>
                <a:sym typeface="Times New Roman"/>
              </a:rPr>
              <a:t>صيف </a:t>
            </a:r>
            <a:r>
              <a:t>35-37</a:t>
            </a:r>
          </a:p>
          <a:p>
            <a:pPr algn="ctr" rtl="1">
              <a:spcBef>
                <a:spcPts val="900"/>
              </a:spcBef>
              <a:defRPr sz="1600">
                <a:solidFill>
                  <a:schemeClr val="accent3">
                    <a:lumOff val="44000"/>
                  </a:schemeClr>
                </a:solidFill>
                <a:latin typeface="Arial Narrow"/>
                <a:ea typeface="Arial Narrow"/>
                <a:cs typeface="Arial Narrow"/>
                <a:sym typeface="Arial Narrow"/>
              </a:defRPr>
            </a:pPr>
            <a:r>
              <a:rPr>
                <a:latin typeface="+mn-lt"/>
                <a:ea typeface="+mn-ea"/>
                <a:cs typeface="+mn-cs"/>
                <a:sym typeface="Times New Roman"/>
              </a:rPr>
              <a:t>دمشق</a:t>
            </a:r>
            <a:br>
              <a:rPr>
                <a:latin typeface="+mn-lt"/>
                <a:ea typeface="+mn-ea"/>
                <a:cs typeface="+mn-cs"/>
                <a:sym typeface="Times New Roman"/>
              </a:rPr>
            </a:br>
            <a:r>
              <a:rPr>
                <a:latin typeface="+mn-lt"/>
                <a:ea typeface="+mn-ea"/>
                <a:cs typeface="+mn-cs"/>
                <a:sym typeface="Times New Roman"/>
              </a:rPr>
              <a:t>أنطاكية</a:t>
            </a:r>
          </a:p>
        </p:txBody>
      </p:sp>
      <p:sp>
        <p:nvSpPr>
          <p:cNvPr id="1430" name="Text Box 10"/>
          <p:cNvSpPr txBox="1"/>
          <p:nvPr/>
        </p:nvSpPr>
        <p:spPr>
          <a:xfrm>
            <a:off x="2286000" y="6351836"/>
            <a:ext cx="990600" cy="342653"/>
          </a:xfrm>
          <a:prstGeom prst="rect">
            <a:avLst/>
          </a:prstGeom>
          <a:solidFill>
            <a:srgbClr val="000000"/>
          </a:solidFill>
          <a:ln w="12700">
            <a:solidFill>
              <a:schemeClr val="accent3">
                <a:lumOff val="44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gn="ctr" rtl="1">
              <a:spcBef>
                <a:spcPts val="1400"/>
              </a:spcBef>
              <a:defRPr sz="2400">
                <a:solidFill>
                  <a:schemeClr val="accent3">
                    <a:lumOff val="44000"/>
                  </a:schemeClr>
                </a:solidFill>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روما</a:t>
            </a:r>
          </a:p>
        </p:txBody>
      </p:sp>
      <p:sp>
        <p:nvSpPr>
          <p:cNvPr id="1431" name="Text Box 20"/>
          <p:cNvSpPr txBox="1"/>
          <p:nvPr/>
        </p:nvSpPr>
        <p:spPr>
          <a:xfrm>
            <a:off x="3352800" y="5907087"/>
            <a:ext cx="1600200" cy="256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rtl="1">
              <a:spcBef>
                <a:spcPts val="1000"/>
              </a:spcBef>
              <a:defRPr sz="1800">
                <a:solidFill>
                  <a:schemeClr val="accent3">
                    <a:lumOff val="44000"/>
                  </a:schemeClr>
                </a:solidFill>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الرحلات</a:t>
            </a:r>
          </a:p>
        </p:txBody>
      </p:sp>
      <p:sp>
        <p:nvSpPr>
          <p:cNvPr id="1432" name="Text Box 9"/>
          <p:cNvSpPr txBox="1"/>
          <p:nvPr/>
        </p:nvSpPr>
        <p:spPr>
          <a:xfrm>
            <a:off x="2286000" y="5868988"/>
            <a:ext cx="990600" cy="361951"/>
          </a:xfrm>
          <a:prstGeom prst="rect">
            <a:avLst/>
          </a:prstGeom>
          <a:gradFill>
            <a:gsLst>
              <a:gs pos="0">
                <a:srgbClr val="CCFFCC"/>
              </a:gs>
              <a:gs pos="87000">
                <a:srgbClr val="CCFFCC"/>
              </a:gs>
              <a:gs pos="100000">
                <a:srgbClr val="000000"/>
              </a:gs>
            </a:gsLst>
            <a:path path="circle">
              <a:fillToRect l="37721" t="-19636" r="62278" b="119636"/>
            </a:path>
          </a:gradFill>
          <a:ln w="19050">
            <a:solidFill>
              <a:schemeClr val="accent3">
                <a:lumOff val="44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gn="ctr">
              <a:defRPr sz="2400">
                <a:latin typeface="Arial Narrow"/>
                <a:ea typeface="Arial Narrow"/>
                <a:cs typeface="Arial Narrow"/>
                <a:sym typeface="Arial Narrow"/>
              </a:defRPr>
            </a:lvl1pPr>
          </a:lstStyle>
          <a:p>
            <a:r>
              <a:t>1 2 3 4</a:t>
            </a:r>
          </a:p>
        </p:txBody>
      </p:sp>
      <p:sp>
        <p:nvSpPr>
          <p:cNvPr id="1433" name="Text Box 20"/>
          <p:cNvSpPr txBox="1"/>
          <p:nvPr/>
        </p:nvSpPr>
        <p:spPr>
          <a:xfrm>
            <a:off x="3352800" y="6370637"/>
            <a:ext cx="1600200" cy="256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rtl="1">
              <a:spcBef>
                <a:spcPts val="1000"/>
              </a:spcBef>
              <a:defRPr sz="1800">
                <a:solidFill>
                  <a:schemeClr val="accent3">
                    <a:lumOff val="44000"/>
                  </a:schemeClr>
                </a:solidFill>
                <a:latin typeface="+mn-lt"/>
                <a:ea typeface="+mn-ea"/>
                <a:cs typeface="+mn-cs"/>
                <a:sym typeface="Times New Roman"/>
              </a:defRPr>
            </a:lvl1pPr>
          </a:lstStyle>
          <a:p>
            <a:pPr>
              <a:defRPr>
                <a:latin typeface="Arial Narrow"/>
                <a:ea typeface="Arial Narrow"/>
                <a:cs typeface="Arial Narrow"/>
                <a:sym typeface="Arial Narrow"/>
              </a:defRPr>
            </a:pPr>
            <a:r>
              <a:rPr>
                <a:latin typeface="+mn-lt"/>
                <a:ea typeface="+mn-ea"/>
                <a:cs typeface="+mn-cs"/>
                <a:sym typeface="Times New Roman"/>
              </a:rPr>
              <a:t>السجون</a:t>
            </a:r>
          </a:p>
        </p:txBody>
      </p:sp>
      <p:grpSp>
        <p:nvGrpSpPr>
          <p:cNvPr id="1436" name="Group 7"/>
          <p:cNvGrpSpPr/>
          <p:nvPr/>
        </p:nvGrpSpPr>
        <p:grpSpPr>
          <a:xfrm>
            <a:off x="838200" y="4123459"/>
            <a:ext cx="3886200" cy="1452564"/>
            <a:chOff x="0" y="0"/>
            <a:chExt cx="3886200" cy="1452562"/>
          </a:xfrm>
        </p:grpSpPr>
        <p:sp>
          <p:nvSpPr>
            <p:cNvPr id="1434" name="Rectangle 8"/>
            <p:cNvSpPr/>
            <p:nvPr/>
          </p:nvSpPr>
          <p:spPr>
            <a:xfrm>
              <a:off x="0" y="0"/>
              <a:ext cx="3886200" cy="1452563"/>
            </a:xfrm>
            <a:prstGeom prst="rect">
              <a:avLst/>
            </a:prstGeom>
            <a:noFill/>
            <a:ln w="57150" cap="flat">
              <a:solidFill>
                <a:schemeClr val="accent3">
                  <a:lumOff val="44000"/>
                </a:schemeClr>
              </a:solidFill>
              <a:prstDash val="solid"/>
              <a:miter lim="800000"/>
            </a:ln>
            <a:effectLst/>
          </p:spPr>
          <p:txBody>
            <a:bodyPr wrap="square" lIns="45719" tIns="45719" rIns="45719" bIns="45719" numCol="1" anchor="ctr">
              <a:noAutofit/>
            </a:bodyPr>
            <a:lstStyle/>
            <a:p>
              <a:pPr>
                <a:defRPr sz="2400" b="0">
                  <a:solidFill>
                    <a:schemeClr val="accent3">
                      <a:lumOff val="44000"/>
                    </a:schemeClr>
                  </a:solidFill>
                </a:defRPr>
              </a:pPr>
              <a:endParaRPr/>
            </a:p>
          </p:txBody>
        </p:sp>
        <p:sp>
          <p:nvSpPr>
            <p:cNvPr id="1435" name="Text Box 9"/>
            <p:cNvSpPr txBox="1"/>
            <p:nvPr/>
          </p:nvSpPr>
          <p:spPr>
            <a:xfrm>
              <a:off x="731609" y="947323"/>
              <a:ext cx="2190787" cy="4213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rtl="1">
                <a:defRPr sz="2400">
                  <a:solidFill>
                    <a:schemeClr val="accent3">
                      <a:lumOff val="44000"/>
                    </a:schemeClr>
                  </a:solidFill>
                  <a:latin typeface="+mn-lt"/>
                  <a:ea typeface="+mn-ea"/>
                  <a:cs typeface="+mn-cs"/>
                  <a:sym typeface="Times New Roman"/>
                </a:defRPr>
              </a:lvl1pPr>
            </a:lstStyle>
            <a:p>
              <a:pPr>
                <a:defRPr>
                  <a:latin typeface="Tahoma"/>
                  <a:ea typeface="Tahoma"/>
                  <a:cs typeface="Tahoma"/>
                  <a:sym typeface="Tahoma"/>
                </a:defRPr>
              </a:pPr>
              <a:r>
                <a:rPr>
                  <a:latin typeface="+mn-lt"/>
                  <a:ea typeface="+mn-ea"/>
                  <a:cs typeface="+mn-cs"/>
                  <a:sym typeface="Times New Roman"/>
                </a:rPr>
                <a:t>الإرسالية</a:t>
              </a:r>
            </a:p>
          </p:txBody>
        </p:sp>
      </p:grpSp>
      <p:grpSp>
        <p:nvGrpSpPr>
          <p:cNvPr id="1439" name="Group 10"/>
          <p:cNvGrpSpPr/>
          <p:nvPr/>
        </p:nvGrpSpPr>
        <p:grpSpPr>
          <a:xfrm>
            <a:off x="5227320" y="4123456"/>
            <a:ext cx="1280161" cy="2401888"/>
            <a:chOff x="0" y="0"/>
            <a:chExt cx="1280160" cy="2401887"/>
          </a:xfrm>
        </p:grpSpPr>
        <p:sp>
          <p:nvSpPr>
            <p:cNvPr id="1437" name="Rectangle 11"/>
            <p:cNvSpPr/>
            <p:nvPr/>
          </p:nvSpPr>
          <p:spPr>
            <a:xfrm>
              <a:off x="153199" y="0"/>
              <a:ext cx="968077" cy="2401888"/>
            </a:xfrm>
            <a:prstGeom prst="rect">
              <a:avLst/>
            </a:prstGeom>
            <a:noFill/>
            <a:ln w="57150" cap="flat">
              <a:solidFill>
                <a:srgbClr val="FF9900"/>
              </a:solidFill>
              <a:prstDash val="solid"/>
              <a:miter lim="800000"/>
            </a:ln>
            <a:effectLst/>
          </p:spPr>
          <p:txBody>
            <a:bodyPr wrap="square" lIns="45719" tIns="45719" rIns="45719" bIns="45719" numCol="1" anchor="ctr">
              <a:noAutofit/>
            </a:bodyPr>
            <a:lstStyle/>
            <a:p>
              <a:pPr>
                <a:defRPr sz="2400" b="0"/>
              </a:pPr>
              <a:endParaRPr/>
            </a:p>
          </p:txBody>
        </p:sp>
        <p:sp>
          <p:nvSpPr>
            <p:cNvPr id="1438" name="Text Box 12"/>
            <p:cNvSpPr txBox="1"/>
            <p:nvPr/>
          </p:nvSpPr>
          <p:spPr>
            <a:xfrm>
              <a:off x="0" y="1937729"/>
              <a:ext cx="1280161" cy="4213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rtl="1">
                <a:defRPr sz="2400">
                  <a:solidFill>
                    <a:srgbClr val="FF9900"/>
                  </a:solidFill>
                  <a:latin typeface="+mn-lt"/>
                  <a:ea typeface="+mn-ea"/>
                  <a:cs typeface="+mn-cs"/>
                  <a:sym typeface="Times New Roman"/>
                </a:defRPr>
              </a:lvl1pPr>
            </a:lstStyle>
            <a:p>
              <a:pPr>
                <a:defRPr>
                  <a:latin typeface="Tahoma"/>
                  <a:ea typeface="Tahoma"/>
                  <a:cs typeface="Tahoma"/>
                  <a:sym typeface="Tahoma"/>
                </a:defRPr>
              </a:pPr>
              <a:r>
                <a:rPr>
                  <a:latin typeface="+mn-lt"/>
                  <a:ea typeface="+mn-ea"/>
                  <a:cs typeface="+mn-cs"/>
                  <a:sym typeface="Times New Roman"/>
                </a:rPr>
                <a:t>السجن</a:t>
              </a:r>
            </a:p>
          </p:txBody>
        </p:sp>
      </p:grpSp>
      <p:grpSp>
        <p:nvGrpSpPr>
          <p:cNvPr id="1442" name="Group 13"/>
          <p:cNvGrpSpPr/>
          <p:nvPr/>
        </p:nvGrpSpPr>
        <p:grpSpPr>
          <a:xfrm>
            <a:off x="6442271" y="4123454"/>
            <a:ext cx="1981202" cy="1431145"/>
            <a:chOff x="0" y="0"/>
            <a:chExt cx="1981200" cy="1431144"/>
          </a:xfrm>
        </p:grpSpPr>
        <p:sp>
          <p:nvSpPr>
            <p:cNvPr id="1440" name="Rectangle 14"/>
            <p:cNvSpPr/>
            <p:nvPr/>
          </p:nvSpPr>
          <p:spPr>
            <a:xfrm>
              <a:off x="0" y="-1"/>
              <a:ext cx="1981201" cy="1431146"/>
            </a:xfrm>
            <a:prstGeom prst="rect">
              <a:avLst/>
            </a:prstGeom>
            <a:noFill/>
            <a:ln w="57150" cap="flat">
              <a:solidFill>
                <a:srgbClr val="FFFF00"/>
              </a:solidFill>
              <a:prstDash val="solid"/>
              <a:miter lim="800000"/>
            </a:ln>
            <a:effectLst/>
          </p:spPr>
          <p:txBody>
            <a:bodyPr wrap="square" lIns="45719" tIns="45719" rIns="45719" bIns="45719" numCol="1" anchor="ctr">
              <a:noAutofit/>
            </a:bodyPr>
            <a:lstStyle/>
            <a:p>
              <a:pPr>
                <a:defRPr sz="2400" b="0"/>
              </a:pPr>
              <a:endParaRPr/>
            </a:p>
          </p:txBody>
        </p:sp>
        <p:sp>
          <p:nvSpPr>
            <p:cNvPr id="1441" name="Text Box 15"/>
            <p:cNvSpPr txBox="1"/>
            <p:nvPr/>
          </p:nvSpPr>
          <p:spPr>
            <a:xfrm>
              <a:off x="58420" y="889475"/>
              <a:ext cx="1877062" cy="4213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rtl="1">
                <a:defRPr sz="2400">
                  <a:solidFill>
                    <a:srgbClr val="FFFF00"/>
                  </a:solidFill>
                  <a:latin typeface="+mn-lt"/>
                  <a:ea typeface="+mn-ea"/>
                  <a:cs typeface="+mn-cs"/>
                  <a:sym typeface="Times New Roman"/>
                </a:defRPr>
              </a:lvl1pPr>
            </a:lstStyle>
            <a:p>
              <a:pPr>
                <a:defRPr>
                  <a:latin typeface="Tahoma"/>
                  <a:ea typeface="Tahoma"/>
                  <a:cs typeface="Tahoma"/>
                  <a:sym typeface="Tahoma"/>
                </a:defRPr>
              </a:pPr>
              <a:r>
                <a:rPr dirty="0">
                  <a:latin typeface="+mn-lt"/>
                  <a:ea typeface="+mn-ea"/>
                  <a:cs typeface="+mn-cs"/>
                  <a:sym typeface="Times New Roman"/>
                </a:rPr>
                <a:t>الرعوية</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436"/>
                                        </p:tgtEl>
                                        <p:attrNameLst>
                                          <p:attrName>style.visibility</p:attrName>
                                        </p:attrNameLst>
                                      </p:cBhvr>
                                      <p:to>
                                        <p:strVal val="visible"/>
                                      </p:to>
                                    </p:set>
                                    <p:animEffect transition="in" filter="fade">
                                      <p:cBhvr>
                                        <p:cTn id="7" dur="500"/>
                                        <p:tgtEl>
                                          <p:spTgt spid="14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439"/>
                                        </p:tgtEl>
                                        <p:attrNameLst>
                                          <p:attrName>style.visibility</p:attrName>
                                        </p:attrNameLst>
                                      </p:cBhvr>
                                      <p:to>
                                        <p:strVal val="visible"/>
                                      </p:to>
                                    </p:set>
                                    <p:animEffect transition="in" filter="fade">
                                      <p:cBhvr>
                                        <p:cTn id="12" dur="500"/>
                                        <p:tgtEl>
                                          <p:spTgt spid="14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1442"/>
                                        </p:tgtEl>
                                        <p:attrNameLst>
                                          <p:attrName>style.visibility</p:attrName>
                                        </p:attrNameLst>
                                      </p:cBhvr>
                                      <p:to>
                                        <p:strVal val="visible"/>
                                      </p:to>
                                    </p:set>
                                    <p:animEffect transition="in" filter="fade">
                                      <p:cBhvr>
                                        <p:cTn id="17" dur="500"/>
                                        <p:tgtEl>
                                          <p:spTgt spid="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 grpId="1" animBg="1" advAuto="0"/>
      <p:bldP spid="1439" grpId="2" animBg="1" advAuto="0"/>
      <p:bldP spid="1442" grpId="3"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 name="Title 1"/>
          <p:cNvSpPr txBox="1">
            <a:spLocks noGrp="1"/>
          </p:cNvSpPr>
          <p:nvPr>
            <p:ph type="title"/>
          </p:nvPr>
        </p:nvSpPr>
        <p:spPr>
          <a:xfrm>
            <a:off x="9144000" y="1417638"/>
            <a:ext cx="2678114" cy="2522537"/>
          </a:xfrm>
          <a:prstGeom prst="rect">
            <a:avLst/>
          </a:prstGeom>
        </p:spPr>
        <p:txBody>
          <a:bodyPr/>
          <a:lstStyle>
            <a:lvl1pPr algn="r"/>
          </a:lstStyle>
          <a:p>
            <a:pPr rtl="0">
              <a:defRPr/>
            </a:pPr>
            <a:r>
              <a:t>Black</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 name="Rectangle 1026"/>
          <p:cNvSpPr txBox="1">
            <a:spLocks noGrp="1"/>
          </p:cNvSpPr>
          <p:nvPr>
            <p:ph type="title"/>
          </p:nvPr>
        </p:nvSpPr>
        <p:spPr>
          <a:xfrm>
            <a:off x="0" y="6172200"/>
            <a:ext cx="9144000" cy="685800"/>
          </a:xfrm>
          <a:prstGeom prst="rect">
            <a:avLst/>
          </a:prstGeom>
        </p:spPr>
        <p:txBody>
          <a:bodyPr/>
          <a:lstStyle/>
          <a:p>
            <a:pPr>
              <a:defRPr sz="3200" b="1">
                <a:solidFill>
                  <a:schemeClr val="accent3">
                    <a:lumOff val="44000"/>
                  </a:schemeClr>
                </a:solidFill>
              </a:defRPr>
            </a:pPr>
            <a:r>
              <a:rPr b="0">
                <a:latin typeface="ＭＳ Ｐゴシック"/>
                <a:ea typeface="ＭＳ Ｐゴシック"/>
                <a:cs typeface="ＭＳ Ｐゴシック"/>
                <a:sym typeface="ＭＳ Ｐゴシック"/>
              </a:rPr>
              <a:t>مسح العهد الجديد</a:t>
            </a:r>
            <a:r>
              <a:t> • BibleStudyDownloads.org</a:t>
            </a:r>
          </a:p>
        </p:txBody>
      </p:sp>
      <p:sp>
        <p:nvSpPr>
          <p:cNvPr id="1908" name="Rectangle 1026"/>
          <p:cNvSpPr txBox="1"/>
          <p:nvPr/>
        </p:nvSpPr>
        <p:spPr>
          <a:xfrm>
            <a:off x="45719" y="19739"/>
            <a:ext cx="9052561" cy="64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49262" rtl="1">
              <a:defRPr sz="4000">
                <a:solidFill>
                  <a:schemeClr val="accent3">
                    <a:lumOff val="44000"/>
                  </a:schemeClr>
                </a:solidFill>
              </a:defRPr>
            </a:lvl1pPr>
          </a:lstStyle>
          <a:p>
            <a:r>
              <a:t>أحصل علي هذا العرض مجانا!</a:t>
            </a:r>
          </a:p>
        </p:txBody>
      </p:sp>
      <p:pic>
        <p:nvPicPr>
          <p:cNvPr id="1909" name="Picture 7" descr="Picture 7"/>
          <p:cNvPicPr>
            <a:picLocks noChangeAspect="1"/>
          </p:cNvPicPr>
          <p:nvPr/>
        </p:nvPicPr>
        <p:blipFill>
          <a:blip r:embed="rId3"/>
          <a:srcRect t="2841"/>
          <a:stretch>
            <a:fillRect/>
          </a:stretch>
        </p:blipFill>
        <p:spPr>
          <a:xfrm>
            <a:off x="-44174" y="636980"/>
            <a:ext cx="9232349" cy="5650046"/>
          </a:xfrm>
          <a:prstGeom prst="rect">
            <a:avLst/>
          </a:prstGeom>
          <a:ln w="12700">
            <a:miter lim="400000"/>
          </a:ln>
        </p:spPr>
      </p:pic>
      <p:pic>
        <p:nvPicPr>
          <p:cNvPr id="1910" name="Picture 8" descr="Picture 8"/>
          <p:cNvPicPr>
            <a:picLocks noChangeAspect="1"/>
          </p:cNvPicPr>
          <p:nvPr/>
        </p:nvPicPr>
        <p:blipFill>
          <a:blip r:embed="rId4"/>
          <a:stretch>
            <a:fillRect/>
          </a:stretch>
        </p:blipFill>
        <p:spPr>
          <a:xfrm>
            <a:off x="307223" y="2222339"/>
            <a:ext cx="6153213" cy="348359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7" presetClass="exit" presetSubtype="8" fill="hold" grpId="1" nodeType="afterEffect">
                                  <p:stCondLst>
                                    <p:cond delay="3000"/>
                                  </p:stCondLst>
                                  <p:iterate>
                                    <p:tmAbs val="0"/>
                                  </p:iterate>
                                  <p:childTnLst>
                                    <p:anim calcmode="lin" valueType="num">
                                      <p:cBhvr>
                                        <p:cTn id="6" dur="2000" fill="hold"/>
                                        <p:tgtEl>
                                          <p:spTgt spid="1910"/>
                                        </p:tgtEl>
                                        <p:attrNameLst>
                                          <p:attrName>ppt_x</p:attrName>
                                        </p:attrNameLst>
                                      </p:cBhvr>
                                      <p:tavLst>
                                        <p:tav tm="0">
                                          <p:val>
                                            <p:strVal val="ppt_x"/>
                                          </p:val>
                                        </p:tav>
                                        <p:tav tm="100000">
                                          <p:val>
                                            <p:strVal val="0-ppt_w/2"/>
                                          </p:val>
                                        </p:tav>
                                      </p:tavLst>
                                    </p:anim>
                                    <p:anim calcmode="lin" valueType="num">
                                      <p:cBhvr>
                                        <p:cTn id="7" dur="2000" fill="hold"/>
                                        <p:tgtEl>
                                          <p:spTgt spid="1910"/>
                                        </p:tgtEl>
                                        <p:attrNameLst>
                                          <p:attrName>ppt_y</p:attrName>
                                        </p:attrNameLst>
                                      </p:cBhvr>
                                      <p:tavLst>
                                        <p:tav tm="0">
                                          <p:val>
                                            <p:strVal val="ppt_y"/>
                                          </p:val>
                                        </p:tav>
                                        <p:tav tm="100000">
                                          <p:val>
                                            <p:strVal val="ppt_y"/>
                                          </p:val>
                                        </p:tav>
                                      </p:tavLst>
                                    </p:anim>
                                    <p:set>
                                      <p:cBhvr>
                                        <p:cTn id="8" fill="hold">
                                          <p:stCondLst>
                                            <p:cond delay="1999"/>
                                          </p:stCondLst>
                                        </p:cTn>
                                        <p:tgtEl>
                                          <p:spTgt spid="1910"/>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hold" grpId="2" nodeType="afterEffect">
                                  <p:stCondLst>
                                    <p:cond delay="3000"/>
                                  </p:stCondLst>
                                  <p:iterate>
                                    <p:tmAbs val="0"/>
                                  </p:iterate>
                                  <p:childTnLst>
                                    <p:set>
                                      <p:cBhvr>
                                        <p:cTn id="11" fill="hold"/>
                                        <p:tgtEl>
                                          <p:spTgt spid="1910"/>
                                        </p:tgtEl>
                                        <p:attrNameLst>
                                          <p:attrName>style.visibility</p:attrName>
                                        </p:attrNameLst>
                                      </p:cBhvr>
                                      <p:to>
                                        <p:strVal val="visible"/>
                                      </p:to>
                                    </p:set>
                                    <p:anim calcmode="lin" valueType="num">
                                      <p:cBhvr>
                                        <p:cTn id="12" dur="1000" fill="hold"/>
                                        <p:tgtEl>
                                          <p:spTgt spid="1910"/>
                                        </p:tgtEl>
                                        <p:attrNameLst>
                                          <p:attrName>ppt_x</p:attrName>
                                        </p:attrNameLst>
                                      </p:cBhvr>
                                      <p:tavLst>
                                        <p:tav tm="0">
                                          <p:val>
                                            <p:strVal val="1+#ppt_w/2"/>
                                          </p:val>
                                        </p:tav>
                                        <p:tav tm="100000">
                                          <p:val>
                                            <p:strVal val="#ppt_x"/>
                                          </p:val>
                                        </p:tav>
                                      </p:tavLst>
                                    </p:anim>
                                    <p:anim calcmode="lin" valueType="num">
                                      <p:cBhvr>
                                        <p:cTn id="13" dur="1000" fill="hold"/>
                                        <p:tgtEl>
                                          <p:spTgt spid="19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0" grpId="1" animBg="1" advAuto="0"/>
      <p:bldP spid="1910"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6" name="Picture 2" descr="Picture 2"/>
          <p:cNvPicPr>
            <a:picLocks noChangeAspect="1"/>
          </p:cNvPicPr>
          <p:nvPr/>
        </p:nvPicPr>
        <p:blipFill>
          <a:blip r:embed="rId3"/>
          <a:stretch>
            <a:fillRect/>
          </a:stretch>
        </p:blipFill>
        <p:spPr>
          <a:xfrm>
            <a:off x="0" y="228600"/>
            <a:ext cx="9144000" cy="6248400"/>
          </a:xfrm>
          <a:prstGeom prst="rect">
            <a:avLst/>
          </a:prstGeom>
          <a:ln w="12700">
            <a:miter lim="400000"/>
          </a:ln>
        </p:spPr>
      </p:pic>
      <p:sp>
        <p:nvSpPr>
          <p:cNvPr id="1447" name="Donut 1"/>
          <p:cNvSpPr/>
          <p:nvPr/>
        </p:nvSpPr>
        <p:spPr>
          <a:xfrm>
            <a:off x="107504" y="2415465"/>
            <a:ext cx="1676401" cy="187466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6" y="10800"/>
                </a:moveTo>
                <a:cubicBezTo>
                  <a:pt x="1036" y="16253"/>
                  <a:pt x="5407" y="20674"/>
                  <a:pt x="10800" y="20674"/>
                </a:cubicBezTo>
                <a:cubicBezTo>
                  <a:pt x="16193" y="20674"/>
                  <a:pt x="20564" y="16253"/>
                  <a:pt x="20564" y="10800"/>
                </a:cubicBezTo>
                <a:cubicBezTo>
                  <a:pt x="20564" y="5347"/>
                  <a:pt x="16193" y="926"/>
                  <a:pt x="10800" y="926"/>
                </a:cubicBezTo>
                <a:cubicBezTo>
                  <a:pt x="5407" y="926"/>
                  <a:pt x="1036" y="5347"/>
                  <a:pt x="1036" y="10800"/>
                </a:cubicBezTo>
                <a:close/>
              </a:path>
            </a:pathLst>
          </a:custGeom>
          <a:solidFill>
            <a:srgbClr val="5B9BD5"/>
          </a:solidFill>
          <a:ln w="12700">
            <a:solidFill>
              <a:srgbClr val="42719B"/>
            </a:solidFill>
            <a:miter/>
          </a:ln>
        </p:spPr>
        <p:txBody>
          <a:bodyPr lIns="45719" rIns="45719" anchor="ctr"/>
          <a:lstStyle/>
          <a:p>
            <a:pPr algn="ctr">
              <a:defRPr sz="1800" b="0">
                <a:solidFill>
                  <a:schemeClr val="accent3">
                    <a:lumOff val="44000"/>
                  </a:schemeClr>
                </a:solidFill>
                <a:latin typeface="Calibri"/>
                <a:ea typeface="Calibri"/>
                <a:cs typeface="Calibri"/>
                <a:sym typeface="Calibri"/>
              </a:defRPr>
            </a:pPr>
            <a:endParaRPr/>
          </a:p>
        </p:txBody>
      </p:sp>
      <p:grpSp>
        <p:nvGrpSpPr>
          <p:cNvPr id="1450" name="Rounded Rectangle 2"/>
          <p:cNvGrpSpPr/>
          <p:nvPr/>
        </p:nvGrpSpPr>
        <p:grpSpPr>
          <a:xfrm>
            <a:off x="2057400" y="4404319"/>
            <a:ext cx="6019800" cy="1905002"/>
            <a:chOff x="0" y="569272"/>
            <a:chExt cx="6019800" cy="1905001"/>
          </a:xfrm>
        </p:grpSpPr>
        <p:sp>
          <p:nvSpPr>
            <p:cNvPr id="1448" name="Rounded Rectangle"/>
            <p:cNvSpPr/>
            <p:nvPr/>
          </p:nvSpPr>
          <p:spPr>
            <a:xfrm>
              <a:off x="0" y="569272"/>
              <a:ext cx="6019800" cy="1905001"/>
            </a:xfrm>
            <a:prstGeom prst="roundRect">
              <a:avLst>
                <a:gd name="adj" fmla="val 17810"/>
              </a:avLst>
            </a:prstGeom>
            <a:solidFill>
              <a:srgbClr val="002060"/>
            </a:solidFill>
            <a:ln w="12700" cap="flat">
              <a:solidFill>
                <a:srgbClr val="42719B"/>
              </a:solidFill>
              <a:prstDash val="solid"/>
              <a:miter lim="800000"/>
            </a:ln>
            <a:effectLst/>
          </p:spPr>
          <p:txBody>
            <a:bodyPr wrap="square" lIns="45719" tIns="45719" rIns="45719" bIns="45719" numCol="1" anchor="ctr">
              <a:noAutofit/>
            </a:bodyPr>
            <a:lstStyle/>
            <a:p>
              <a:pPr algn="ctr">
                <a:defRPr sz="4000" b="0">
                  <a:solidFill>
                    <a:schemeClr val="accent3">
                      <a:lumOff val="44000"/>
                    </a:schemeClr>
                  </a:solidFill>
                  <a:latin typeface="Calibri"/>
                  <a:ea typeface="Calibri"/>
                  <a:cs typeface="Calibri"/>
                  <a:sym typeface="Calibri"/>
                </a:defRPr>
              </a:pPr>
              <a:endParaRPr/>
            </a:p>
          </p:txBody>
        </p:sp>
        <p:sp>
          <p:nvSpPr>
            <p:cNvPr id="1449" name="الرحلة التبشيرية الرابعة…"/>
            <p:cNvSpPr txBox="1"/>
            <p:nvPr/>
          </p:nvSpPr>
          <p:spPr>
            <a:xfrm>
              <a:off x="151442" y="613833"/>
              <a:ext cx="5716916" cy="1815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rtl="1">
                <a:defRPr sz="4000">
                  <a:solidFill>
                    <a:schemeClr val="accent3">
                      <a:lumOff val="44000"/>
                    </a:schemeClr>
                  </a:solidFill>
                  <a:latin typeface="Calibri"/>
                  <a:ea typeface="Calibri"/>
                  <a:cs typeface="Calibri"/>
                  <a:sym typeface="Calibri"/>
                </a:defRPr>
              </a:pPr>
              <a:r>
                <a:rPr dirty="0" err="1">
                  <a:latin typeface="Arial"/>
                  <a:ea typeface="Arial"/>
                  <a:cs typeface="Arial"/>
                  <a:sym typeface="Arial"/>
                </a:rPr>
                <a:t>الرحلة</a:t>
              </a:r>
              <a:r>
                <a:rPr dirty="0">
                  <a:latin typeface="Arial"/>
                  <a:ea typeface="Arial"/>
                  <a:cs typeface="Arial"/>
                  <a:sym typeface="Arial"/>
                </a:rPr>
                <a:t> </a:t>
              </a:r>
              <a:r>
                <a:rPr dirty="0" err="1">
                  <a:latin typeface="Arial"/>
                  <a:ea typeface="Arial"/>
                  <a:cs typeface="Arial"/>
                  <a:sym typeface="Arial"/>
                </a:rPr>
                <a:t>التبشيرية</a:t>
              </a:r>
              <a:r>
                <a:rPr dirty="0">
                  <a:latin typeface="Arial"/>
                  <a:ea typeface="Arial"/>
                  <a:cs typeface="Arial"/>
                  <a:sym typeface="Arial"/>
                </a:rPr>
                <a:t> </a:t>
              </a:r>
              <a:r>
                <a:rPr dirty="0" err="1">
                  <a:latin typeface="Arial"/>
                  <a:ea typeface="Arial"/>
                  <a:cs typeface="Arial"/>
                  <a:sym typeface="Arial"/>
                </a:rPr>
                <a:t>الرابعة</a:t>
              </a:r>
              <a:endParaRPr sz="3200" dirty="0"/>
            </a:p>
            <a:p>
              <a:pPr algn="ctr" rtl="1">
                <a:defRPr sz="3200">
                  <a:solidFill>
                    <a:schemeClr val="accent3">
                      <a:lumOff val="44000"/>
                    </a:schemeClr>
                  </a:solidFill>
                  <a:latin typeface="Calibri"/>
                  <a:ea typeface="Calibri"/>
                  <a:cs typeface="Calibri"/>
                  <a:sym typeface="Calibri"/>
                </a:defRPr>
              </a:pPr>
              <a:r>
                <a:rPr dirty="0"/>
                <a:t>1 </a:t>
              </a:r>
              <a:r>
                <a:rPr dirty="0" err="1">
                  <a:latin typeface="Arial"/>
                  <a:ea typeface="Arial"/>
                  <a:cs typeface="Arial"/>
                  <a:sym typeface="Arial"/>
                </a:rPr>
                <a:t>و</a:t>
              </a:r>
              <a:r>
                <a:rPr dirty="0">
                  <a:latin typeface="Arial"/>
                  <a:ea typeface="Arial"/>
                  <a:cs typeface="Arial"/>
                  <a:sym typeface="Arial"/>
                </a:rPr>
                <a:t> </a:t>
              </a:r>
              <a:r>
                <a:rPr dirty="0"/>
                <a:t>2 </a:t>
              </a:r>
              <a:r>
                <a:rPr dirty="0">
                  <a:latin typeface="Arial"/>
                  <a:ea typeface="Arial"/>
                  <a:cs typeface="Arial"/>
                  <a:sym typeface="Arial"/>
                </a:rPr>
                <a:t>تيموثاوس </a:t>
              </a:r>
              <a:r>
                <a:rPr dirty="0" err="1">
                  <a:latin typeface="Arial"/>
                  <a:ea typeface="Arial"/>
                  <a:cs typeface="Arial"/>
                  <a:sym typeface="Arial"/>
                </a:rPr>
                <a:t>و</a:t>
              </a:r>
              <a:r>
                <a:rPr dirty="0">
                  <a:latin typeface="Arial"/>
                  <a:ea typeface="Arial"/>
                  <a:cs typeface="Arial"/>
                  <a:sym typeface="Arial"/>
                </a:rPr>
                <a:t> تيطس </a:t>
              </a:r>
              <a:r>
                <a:rPr dirty="0" err="1">
                  <a:latin typeface="Arial"/>
                  <a:ea typeface="Arial"/>
                  <a:cs typeface="Arial"/>
                  <a:sym typeface="Arial"/>
                </a:rPr>
                <a:t>بعد</a:t>
              </a:r>
              <a:r>
                <a:rPr dirty="0">
                  <a:latin typeface="Arial"/>
                  <a:ea typeface="Arial"/>
                  <a:cs typeface="Arial"/>
                  <a:sym typeface="Arial"/>
                </a:rPr>
                <a:t> </a:t>
              </a:r>
              <a:r>
                <a:rPr dirty="0" err="1">
                  <a:latin typeface="Arial"/>
                  <a:ea typeface="Arial"/>
                  <a:cs typeface="Arial"/>
                  <a:sym typeface="Arial"/>
                </a:rPr>
                <a:t>سفر</a:t>
              </a:r>
              <a:r>
                <a:rPr dirty="0">
                  <a:latin typeface="Arial"/>
                  <a:ea typeface="Arial"/>
                  <a:cs typeface="Arial"/>
                  <a:sym typeface="Arial"/>
                </a:rPr>
                <a:t> </a:t>
              </a:r>
              <a:r>
                <a:rPr dirty="0" err="1">
                  <a:latin typeface="Arial"/>
                  <a:ea typeface="Arial"/>
                  <a:cs typeface="Arial"/>
                  <a:sym typeface="Arial"/>
                </a:rPr>
                <a:t>أعمال</a:t>
              </a:r>
              <a:endParaRPr sz="4000" b="0" dirty="0">
                <a:solidFill>
                  <a:srgbClr val="FFFF00"/>
                </a:solidFill>
              </a:endParaRPr>
            </a:p>
            <a:p>
              <a:pPr algn="ctr" rtl="1">
                <a:defRPr sz="4000" b="0">
                  <a:solidFill>
                    <a:srgbClr val="FFFF00"/>
                  </a:solidFill>
                  <a:latin typeface="Calibri"/>
                  <a:ea typeface="Calibri"/>
                  <a:cs typeface="Calibri"/>
                  <a:sym typeface="Calibri"/>
                </a:defRPr>
              </a:pPr>
              <a:r>
                <a:rPr dirty="0" err="1">
                  <a:latin typeface="Arial"/>
                  <a:ea typeface="Arial"/>
                  <a:cs typeface="Arial"/>
                  <a:sym typeface="Arial"/>
                </a:rPr>
                <a:t>ربيع</a:t>
              </a:r>
              <a:r>
                <a:rPr dirty="0">
                  <a:latin typeface="Arial"/>
                  <a:ea typeface="Arial"/>
                  <a:cs typeface="Arial"/>
                  <a:sym typeface="Arial"/>
                </a:rPr>
                <a:t> </a:t>
              </a:r>
              <a:r>
                <a:rPr dirty="0"/>
                <a:t>62 – </a:t>
              </a:r>
              <a:r>
                <a:rPr dirty="0" err="1">
                  <a:latin typeface="Arial"/>
                  <a:ea typeface="Arial"/>
                  <a:cs typeface="Arial"/>
                  <a:sym typeface="Arial"/>
                </a:rPr>
                <a:t>خريف</a:t>
              </a:r>
              <a:r>
                <a:rPr dirty="0">
                  <a:latin typeface="Arial"/>
                  <a:ea typeface="Arial"/>
                  <a:cs typeface="Arial"/>
                  <a:sym typeface="Arial"/>
                </a:rPr>
                <a:t> </a:t>
              </a:r>
              <a:r>
                <a:rPr dirty="0"/>
                <a:t>67</a:t>
              </a:r>
            </a:p>
          </p:txBody>
        </p:sp>
      </p:grpSp>
      <p:sp>
        <p:nvSpPr>
          <p:cNvPr id="1451" name="Donut 4"/>
          <p:cNvSpPr/>
          <p:nvPr/>
        </p:nvSpPr>
        <p:spPr>
          <a:xfrm>
            <a:off x="6084168" y="785447"/>
            <a:ext cx="2842659" cy="31476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6" y="10800"/>
                </a:moveTo>
                <a:cubicBezTo>
                  <a:pt x="1036" y="16248"/>
                  <a:pt x="5407" y="20665"/>
                  <a:pt x="10800" y="20665"/>
                </a:cubicBezTo>
                <a:cubicBezTo>
                  <a:pt x="16193" y="20665"/>
                  <a:pt x="20564" y="16248"/>
                  <a:pt x="20564" y="10800"/>
                </a:cubicBezTo>
                <a:cubicBezTo>
                  <a:pt x="20564" y="5352"/>
                  <a:pt x="16193" y="935"/>
                  <a:pt x="10800" y="935"/>
                </a:cubicBezTo>
                <a:cubicBezTo>
                  <a:pt x="5407" y="935"/>
                  <a:pt x="1036" y="5352"/>
                  <a:pt x="1036" y="10800"/>
                </a:cubicBezTo>
                <a:close/>
              </a:path>
            </a:pathLst>
          </a:custGeom>
          <a:solidFill>
            <a:srgbClr val="5B9BD5"/>
          </a:solidFill>
          <a:ln w="12700">
            <a:solidFill>
              <a:srgbClr val="42719B"/>
            </a:solidFill>
            <a:miter/>
          </a:ln>
        </p:spPr>
        <p:txBody>
          <a:bodyPr lIns="45719" rIns="45719" anchor="ctr"/>
          <a:lstStyle/>
          <a:p>
            <a:pPr algn="ctr">
              <a:defRPr sz="1800" b="0">
                <a:solidFill>
                  <a:schemeClr val="accent3">
                    <a:lumOff val="44000"/>
                  </a:schemeClr>
                </a:solidFill>
                <a:latin typeface="Calibri"/>
                <a:ea typeface="Calibri"/>
                <a:cs typeface="Calibri"/>
                <a:sym typeface="Calibri"/>
              </a:defRPr>
            </a:pPr>
            <a:endParaRPr/>
          </a:p>
        </p:txBody>
      </p:sp>
      <p:sp>
        <p:nvSpPr>
          <p:cNvPr id="1452" name="Right Arrow 3"/>
          <p:cNvSpPr/>
          <p:nvPr/>
        </p:nvSpPr>
        <p:spPr>
          <a:xfrm rot="950711">
            <a:off x="4196062" y="2318377"/>
            <a:ext cx="1652433" cy="365463"/>
          </a:xfrm>
          <a:prstGeom prst="rightArrow">
            <a:avLst>
              <a:gd name="adj1" fmla="val 50000"/>
              <a:gd name="adj2" fmla="val 50000"/>
            </a:avLst>
          </a:prstGeom>
          <a:solidFill>
            <a:srgbClr val="5B9BD5"/>
          </a:solidFill>
          <a:ln w="12700">
            <a:solidFill>
              <a:srgbClr val="42719B"/>
            </a:solidFill>
            <a:miter/>
          </a:ln>
        </p:spPr>
        <p:txBody>
          <a:bodyPr lIns="45719" rIns="45719" anchor="ctr"/>
          <a:lstStyle/>
          <a:p>
            <a:pPr algn="ctr">
              <a:defRPr sz="2400" b="0">
                <a:solidFill>
                  <a:schemeClr val="accent3">
                    <a:lumOff val="44000"/>
                  </a:schemeClr>
                </a:solidFill>
                <a:latin typeface="Calibri"/>
                <a:ea typeface="Calibri"/>
                <a:cs typeface="Calibri"/>
                <a:sym typeface="Calibri"/>
              </a:defRPr>
            </a:pPr>
            <a:endParaRPr/>
          </a:p>
        </p:txBody>
      </p:sp>
      <p:sp>
        <p:nvSpPr>
          <p:cNvPr id="1453" name="Right Arrow 6"/>
          <p:cNvSpPr/>
          <p:nvPr/>
        </p:nvSpPr>
        <p:spPr>
          <a:xfrm rot="10800000">
            <a:off x="1907703" y="2998560"/>
            <a:ext cx="3757738" cy="365463"/>
          </a:xfrm>
          <a:prstGeom prst="rightArrow">
            <a:avLst>
              <a:gd name="adj1" fmla="val 50000"/>
              <a:gd name="adj2" fmla="val 50000"/>
            </a:avLst>
          </a:prstGeom>
          <a:solidFill>
            <a:srgbClr val="5B9BD5"/>
          </a:solidFill>
          <a:ln w="12700">
            <a:solidFill>
              <a:srgbClr val="42719B"/>
            </a:solidFill>
            <a:miter/>
          </a:ln>
        </p:spPr>
        <p:txBody>
          <a:bodyPr lIns="45719" rIns="45719" anchor="ctr"/>
          <a:lstStyle/>
          <a:p>
            <a:pPr algn="ctr">
              <a:defRPr sz="2400" b="0">
                <a:solidFill>
                  <a:schemeClr val="accent3">
                    <a:lumOff val="44000"/>
                  </a:schemeClr>
                </a:solidFill>
                <a:latin typeface="Calibri"/>
                <a:ea typeface="Calibri"/>
                <a:cs typeface="Calibri"/>
                <a:sym typeface="Calibri"/>
              </a:defRPr>
            </a:pPr>
            <a:endParaRPr/>
          </a:p>
        </p:txBody>
      </p:sp>
      <p:sp>
        <p:nvSpPr>
          <p:cNvPr id="1454" name="Right Arrow 7"/>
          <p:cNvSpPr/>
          <p:nvPr/>
        </p:nvSpPr>
        <p:spPr>
          <a:xfrm>
            <a:off x="2070651" y="3422631"/>
            <a:ext cx="4229541" cy="365463"/>
          </a:xfrm>
          <a:prstGeom prst="rightArrow">
            <a:avLst>
              <a:gd name="adj1" fmla="val 50000"/>
              <a:gd name="adj2" fmla="val 50000"/>
            </a:avLst>
          </a:prstGeom>
          <a:solidFill>
            <a:srgbClr val="5B9BD5"/>
          </a:solidFill>
          <a:ln w="12700">
            <a:solidFill>
              <a:srgbClr val="42719B"/>
            </a:solidFill>
            <a:miter/>
          </a:ln>
        </p:spPr>
        <p:txBody>
          <a:bodyPr lIns="45719" rIns="45719" anchor="ctr"/>
          <a:lstStyle/>
          <a:p>
            <a:pPr algn="ctr">
              <a:defRPr sz="2400" b="0">
                <a:solidFill>
                  <a:schemeClr val="accent3">
                    <a:lumOff val="44000"/>
                  </a:schemeClr>
                </a:solidFill>
                <a:latin typeface="Calibri"/>
                <a:ea typeface="Calibri"/>
                <a:cs typeface="Calibri"/>
                <a:sym typeface="Calibri"/>
              </a:defRPr>
            </a:pPr>
            <a:endParaRPr/>
          </a:p>
        </p:txBody>
      </p:sp>
      <p:sp>
        <p:nvSpPr>
          <p:cNvPr id="1455" name="Right Arrow 8"/>
          <p:cNvSpPr/>
          <p:nvPr/>
        </p:nvSpPr>
        <p:spPr>
          <a:xfrm rot="11031540">
            <a:off x="4315333" y="1735281"/>
            <a:ext cx="1652433" cy="365463"/>
          </a:xfrm>
          <a:prstGeom prst="rightArrow">
            <a:avLst>
              <a:gd name="adj1" fmla="val 50000"/>
              <a:gd name="adj2" fmla="val 50000"/>
            </a:avLst>
          </a:prstGeom>
          <a:solidFill>
            <a:srgbClr val="5B9BD5"/>
          </a:solidFill>
          <a:ln w="12700">
            <a:solidFill>
              <a:srgbClr val="42719B"/>
            </a:solidFill>
            <a:miter/>
          </a:ln>
        </p:spPr>
        <p:txBody>
          <a:bodyPr lIns="45719" rIns="45719" anchor="ctr"/>
          <a:lstStyle/>
          <a:p>
            <a:pPr algn="ctr">
              <a:defRPr sz="2400" b="0">
                <a:solidFill>
                  <a:schemeClr val="accent3">
                    <a:lumOff val="44000"/>
                  </a:schemeClr>
                </a:solidFill>
                <a:latin typeface="Calibri"/>
                <a:ea typeface="Calibri"/>
                <a:cs typeface="Calibri"/>
                <a:sym typeface="Calibri"/>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52"/>
                                        </p:tgtEl>
                                        <p:attrNameLst>
                                          <p:attrName>style.visibility</p:attrName>
                                        </p:attrNameLst>
                                      </p:cBhvr>
                                      <p:to>
                                        <p:strVal val="visible"/>
                                      </p:to>
                                    </p:set>
                                    <p:animEffect transition="in" filter="wipe(left)">
                                      <p:cBhvr>
                                        <p:cTn id="7" dur="500"/>
                                        <p:tgtEl>
                                          <p:spTgt spid="1452"/>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1451"/>
                                        </p:tgtEl>
                                        <p:attrNameLst>
                                          <p:attrName>style.visibility</p:attrName>
                                        </p:attrNameLst>
                                      </p:cBhvr>
                                      <p:to>
                                        <p:strVal val="visible"/>
                                      </p:to>
                                    </p:set>
                                    <p:animEffect transition="in" filter="wipe(left)">
                                      <p:cBhvr>
                                        <p:cTn id="11" dur="500"/>
                                        <p:tgtEl>
                                          <p:spTgt spid="145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3" nodeType="clickEffect">
                                  <p:stCondLst>
                                    <p:cond delay="0"/>
                                  </p:stCondLst>
                                  <p:iterate>
                                    <p:tmAbs val="0"/>
                                  </p:iterate>
                                  <p:childTnLst>
                                    <p:set>
                                      <p:cBhvr>
                                        <p:cTn id="15" fill="hold"/>
                                        <p:tgtEl>
                                          <p:spTgt spid="1453"/>
                                        </p:tgtEl>
                                        <p:attrNameLst>
                                          <p:attrName>style.visibility</p:attrName>
                                        </p:attrNameLst>
                                      </p:cBhvr>
                                      <p:to>
                                        <p:strVal val="visible"/>
                                      </p:to>
                                    </p:set>
                                    <p:animEffect transition="in" filter="wipe(right)">
                                      <p:cBhvr>
                                        <p:cTn id="16" dur="500"/>
                                        <p:tgtEl>
                                          <p:spTgt spid="1453"/>
                                        </p:tgtEl>
                                      </p:cBhvr>
                                    </p:animEffect>
                                  </p:childTnLst>
                                </p:cTn>
                              </p:par>
                            </p:childTnLst>
                          </p:cTn>
                        </p:par>
                        <p:par>
                          <p:cTn id="17" fill="hold">
                            <p:stCondLst>
                              <p:cond delay="500"/>
                            </p:stCondLst>
                            <p:childTnLst>
                              <p:par>
                                <p:cTn id="18" presetID="22" presetClass="entr" presetSubtype="8" fill="hold" grpId="4" nodeType="afterEffect">
                                  <p:stCondLst>
                                    <p:cond delay="0"/>
                                  </p:stCondLst>
                                  <p:iterate>
                                    <p:tmAbs val="0"/>
                                  </p:iterate>
                                  <p:childTnLst>
                                    <p:set>
                                      <p:cBhvr>
                                        <p:cTn id="19" fill="hold"/>
                                        <p:tgtEl>
                                          <p:spTgt spid="1447"/>
                                        </p:tgtEl>
                                        <p:attrNameLst>
                                          <p:attrName>style.visibility</p:attrName>
                                        </p:attrNameLst>
                                      </p:cBhvr>
                                      <p:to>
                                        <p:strVal val="visible"/>
                                      </p:to>
                                    </p:set>
                                    <p:animEffect transition="in" filter="wipe(left)">
                                      <p:cBhvr>
                                        <p:cTn id="20" dur="500"/>
                                        <p:tgtEl>
                                          <p:spTgt spid="14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5" nodeType="clickEffect">
                                  <p:stCondLst>
                                    <p:cond delay="0"/>
                                  </p:stCondLst>
                                  <p:iterate>
                                    <p:tmAbs val="0"/>
                                  </p:iterate>
                                  <p:childTnLst>
                                    <p:set>
                                      <p:cBhvr>
                                        <p:cTn id="24" fill="hold"/>
                                        <p:tgtEl>
                                          <p:spTgt spid="1454"/>
                                        </p:tgtEl>
                                        <p:attrNameLst>
                                          <p:attrName>style.visibility</p:attrName>
                                        </p:attrNameLst>
                                      </p:cBhvr>
                                      <p:to>
                                        <p:strVal val="visible"/>
                                      </p:to>
                                    </p:set>
                                    <p:animEffect transition="in" filter="wipe(left)">
                                      <p:cBhvr>
                                        <p:cTn id="25" dur="500"/>
                                        <p:tgtEl>
                                          <p:spTgt spid="145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6" nodeType="clickEffect">
                                  <p:stCondLst>
                                    <p:cond delay="0"/>
                                  </p:stCondLst>
                                  <p:iterate>
                                    <p:tmAbs val="0"/>
                                  </p:iterate>
                                  <p:childTnLst>
                                    <p:set>
                                      <p:cBhvr>
                                        <p:cTn id="29" fill="hold"/>
                                        <p:tgtEl>
                                          <p:spTgt spid="1455"/>
                                        </p:tgtEl>
                                        <p:attrNameLst>
                                          <p:attrName>style.visibility</p:attrName>
                                        </p:attrNameLst>
                                      </p:cBhvr>
                                      <p:to>
                                        <p:strVal val="visible"/>
                                      </p:to>
                                    </p:set>
                                    <p:animEffect transition="in" filter="wipe(right)">
                                      <p:cBhvr>
                                        <p:cTn id="30" dur="500"/>
                                        <p:tgtEl>
                                          <p:spTgt spid="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7" grpId="4" animBg="1" advAuto="0"/>
      <p:bldP spid="1451" grpId="2" animBg="1" advAuto="0"/>
      <p:bldP spid="1452" grpId="1" animBg="1" advAuto="0"/>
      <p:bldP spid="1453" grpId="3" animBg="1" advAuto="0"/>
      <p:bldP spid="1454" grpId="5" animBg="1" advAuto="0"/>
      <p:bldP spid="1455" grpId="6"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9" name="Picture 2" descr="Picture 2"/>
          <p:cNvPicPr>
            <a:picLocks noChangeAspect="1"/>
          </p:cNvPicPr>
          <p:nvPr/>
        </p:nvPicPr>
        <p:blipFill>
          <a:blip r:embed="rId3"/>
          <a:srcRect l="11944" t="35250" r="33254" b="8408"/>
          <a:stretch>
            <a:fillRect/>
          </a:stretch>
        </p:blipFill>
        <p:spPr>
          <a:xfrm>
            <a:off x="-1" y="23809"/>
            <a:ext cx="9144002" cy="6834190"/>
          </a:xfrm>
          <a:prstGeom prst="rect">
            <a:avLst/>
          </a:prstGeom>
          <a:ln w="12700">
            <a:miter lim="400000"/>
          </a:ln>
        </p:spPr>
      </p:pic>
      <p:sp>
        <p:nvSpPr>
          <p:cNvPr id="1460" name="Rectangle 2"/>
          <p:cNvSpPr/>
          <p:nvPr/>
        </p:nvSpPr>
        <p:spPr>
          <a:xfrm>
            <a:off x="0" y="23808"/>
            <a:ext cx="9144000" cy="669077"/>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defTabSz="457200">
              <a:defRPr sz="3200" b="0">
                <a:solidFill>
                  <a:schemeClr val="accent3">
                    <a:lumOff val="44000"/>
                  </a:schemeClr>
                </a:solidFill>
                <a:latin typeface="Arial Black"/>
                <a:ea typeface="Arial Black"/>
                <a:cs typeface="Arial Black"/>
                <a:sym typeface="Arial Black"/>
              </a:defRPr>
            </a:lvl1pPr>
          </a:lstStyle>
          <a:p>
            <a:r>
              <a:t>رسالة بولس في أعمال ٢٨: ٣٠ - ٣١</a:t>
            </a:r>
          </a:p>
        </p:txBody>
      </p:sp>
      <p:sp>
        <p:nvSpPr>
          <p:cNvPr id="1461" name="Rectangle 15"/>
          <p:cNvSpPr txBox="1"/>
          <p:nvPr/>
        </p:nvSpPr>
        <p:spPr>
          <a:xfrm>
            <a:off x="46037" y="6575145"/>
            <a:ext cx="6089650"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defTabSz="457200">
              <a:defRPr sz="1100" b="0">
                <a:latin typeface="Arial Narrow"/>
                <a:ea typeface="Arial Narrow"/>
                <a:cs typeface="Arial Narrow"/>
                <a:sym typeface="Arial Narrow"/>
              </a:defRPr>
            </a:lvl1pPr>
          </a:lstStyle>
          <a:p>
            <a:r>
              <a:t>©  https://www.deviantart.com/sharklord1/art/Alt-Roman-Empire-Provinces-701148110</a:t>
            </a:r>
          </a:p>
        </p:txBody>
      </p:sp>
      <p:sp>
        <p:nvSpPr>
          <p:cNvPr id="1462" name="Rectangle 17"/>
          <p:cNvSpPr txBox="1">
            <a:spLocks noGrp="1"/>
          </p:cNvSpPr>
          <p:nvPr>
            <p:ph type="title" idx="4294967295"/>
          </p:nvPr>
        </p:nvSpPr>
        <p:spPr>
          <a:xfrm>
            <a:off x="7639050" y="609600"/>
            <a:ext cx="1257300" cy="400050"/>
          </a:xfrm>
          <a:prstGeom prst="rect">
            <a:avLst/>
          </a:prstGeom>
        </p:spPr>
        <p:txBody>
          <a:bodyPr/>
          <a:lstStyle>
            <a:lvl1pPr>
              <a:defRPr sz="100" b="0">
                <a:solidFill>
                  <a:srgbClr val="000066"/>
                </a:solidFill>
                <a:latin typeface="Arial Narrow"/>
                <a:ea typeface="Arial Narrow"/>
                <a:cs typeface="Arial Narrow"/>
                <a:sym typeface="Arial Narrow"/>
              </a:defRPr>
            </a:lvl1pPr>
          </a:lstStyle>
          <a:p>
            <a:pPr rtl="0">
              <a:defRPr/>
            </a:pPr>
            <a:r>
              <a:t>Bible Lands Blank Map</a:t>
            </a:r>
          </a:p>
        </p:txBody>
      </p:sp>
      <p:sp>
        <p:nvSpPr>
          <p:cNvPr id="1463" name="Text Box 7"/>
          <p:cNvSpPr txBox="1"/>
          <p:nvPr/>
        </p:nvSpPr>
        <p:spPr>
          <a:xfrm>
            <a:off x="45666" y="2057824"/>
            <a:ext cx="2459363" cy="595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rtl="1">
              <a:defRPr sz="3200" b="0">
                <a:solidFill>
                  <a:srgbClr val="FFFF00"/>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dirty="0" err="1">
                <a:effectLst>
                  <a:glow rad="228600">
                    <a:schemeClr val="tx1">
                      <a:alpha val="83000"/>
                    </a:schemeClr>
                  </a:glow>
                </a:effectLst>
                <a:latin typeface="ＭＳ Ｐゴシック"/>
                <a:ea typeface="ＭＳ Ｐゴシック"/>
                <a:cs typeface="ＭＳ Ｐゴシック"/>
                <a:sym typeface="ＭＳ Ｐゴシック"/>
              </a:rPr>
              <a:t>إسبانيا</a:t>
            </a:r>
            <a:endParaRPr b="0" dirty="0">
              <a:effectLst>
                <a:glow rad="228600">
                  <a:schemeClr val="tx1">
                    <a:alpha val="83000"/>
                  </a:schemeClr>
                </a:glow>
              </a:effectLst>
              <a:latin typeface="ＭＳ Ｐゴシック"/>
              <a:ea typeface="ＭＳ Ｐゴシック"/>
              <a:cs typeface="ＭＳ Ｐゴシック"/>
              <a:sym typeface="ＭＳ Ｐゴシック"/>
            </a:endParaRPr>
          </a:p>
        </p:txBody>
      </p:sp>
      <p:sp>
        <p:nvSpPr>
          <p:cNvPr id="1464" name="Text Box 7"/>
          <p:cNvSpPr txBox="1"/>
          <p:nvPr/>
        </p:nvSpPr>
        <p:spPr>
          <a:xfrm>
            <a:off x="2836992" y="1473156"/>
            <a:ext cx="2459362" cy="595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rtl="1">
              <a:defRPr sz="3200" b="0">
                <a:solidFill>
                  <a:srgbClr val="FFFF00"/>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effectLst>
                  <a:glow rad="228600">
                    <a:schemeClr val="tx1">
                      <a:alpha val="83000"/>
                    </a:schemeClr>
                  </a:glow>
                </a:effectLst>
                <a:latin typeface="ＭＳ Ｐゴシック"/>
                <a:ea typeface="ＭＳ Ｐゴシック"/>
                <a:cs typeface="ＭＳ Ｐゴシック"/>
                <a:sym typeface="ＭＳ Ｐゴシック"/>
              </a:rPr>
              <a:t>روما</a:t>
            </a:r>
          </a:p>
        </p:txBody>
      </p:sp>
      <p:sp>
        <p:nvSpPr>
          <p:cNvPr id="1465" name="Text Box 7"/>
          <p:cNvSpPr txBox="1"/>
          <p:nvPr/>
        </p:nvSpPr>
        <p:spPr>
          <a:xfrm>
            <a:off x="5644362" y="1376904"/>
            <a:ext cx="2459362" cy="595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rtl="1">
              <a:defRPr sz="3200" b="0">
                <a:solidFill>
                  <a:srgbClr val="FFFF00"/>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effectLst>
                  <a:glow rad="228600">
                    <a:schemeClr val="tx1">
                      <a:alpha val="83000"/>
                    </a:schemeClr>
                  </a:glow>
                </a:effectLst>
                <a:latin typeface="ＭＳ Ｐゴシック"/>
                <a:ea typeface="ＭＳ Ｐゴシック"/>
                <a:cs typeface="ＭＳ Ｐゴシック"/>
                <a:sym typeface="ＭＳ Ｐゴシック"/>
              </a:rPr>
              <a:t>مقدونيا</a:t>
            </a:r>
          </a:p>
        </p:txBody>
      </p:sp>
      <p:sp>
        <p:nvSpPr>
          <p:cNvPr id="1466" name="Text Box 7"/>
          <p:cNvSpPr txBox="1"/>
          <p:nvPr/>
        </p:nvSpPr>
        <p:spPr>
          <a:xfrm>
            <a:off x="6391321" y="4009521"/>
            <a:ext cx="2459362" cy="595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ctr" rtl="1">
              <a:defRPr sz="3200" b="0">
                <a:solidFill>
                  <a:srgbClr val="FFFF00"/>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effectLst>
                  <a:glow rad="228600">
                    <a:schemeClr val="tx1">
                      <a:alpha val="83000"/>
                    </a:schemeClr>
                  </a:glow>
                </a:effectLst>
                <a:latin typeface="ＭＳ Ｐゴシック"/>
                <a:ea typeface="ＭＳ Ｐゴシック"/>
                <a:cs typeface="ＭＳ Ｐゴシック"/>
                <a:sym typeface="ＭＳ Ｐゴシック"/>
              </a:rPr>
              <a:t>كريت</a:t>
            </a:r>
          </a:p>
        </p:txBody>
      </p:sp>
      <p:sp>
        <p:nvSpPr>
          <p:cNvPr id="1467" name="Text Box 7"/>
          <p:cNvSpPr txBox="1"/>
          <p:nvPr/>
        </p:nvSpPr>
        <p:spPr>
          <a:xfrm>
            <a:off x="6568489" y="2533111"/>
            <a:ext cx="2459362" cy="595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r" rtl="1">
              <a:defRPr sz="3200" b="0">
                <a:solidFill>
                  <a:srgbClr val="FFFF00"/>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effectLst>
                  <a:glow rad="228600">
                    <a:schemeClr val="tx1">
                      <a:alpha val="83000"/>
                    </a:schemeClr>
                  </a:glow>
                </a:effectLst>
                <a:latin typeface="ＭＳ Ｐゴシック"/>
                <a:ea typeface="ＭＳ Ｐゴシック"/>
                <a:cs typeface="ＭＳ Ｐゴシック"/>
                <a:sym typeface="ＭＳ Ｐゴシック"/>
              </a:rPr>
              <a:t>افسس</a:t>
            </a:r>
          </a:p>
        </p:txBody>
      </p:sp>
      <p:sp>
        <p:nvSpPr>
          <p:cNvPr id="1468" name="Text Box 7"/>
          <p:cNvSpPr txBox="1"/>
          <p:nvPr/>
        </p:nvSpPr>
        <p:spPr>
          <a:xfrm>
            <a:off x="2593057" y="1971675"/>
            <a:ext cx="1894505" cy="45639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ctr" rtl="1">
              <a:defRPr sz="2400" b="0">
                <a:solidFill>
                  <a:schemeClr val="accent3">
                    <a:lumOff val="44000"/>
                  </a:schemeClr>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latin typeface="ＭＳ Ｐゴシック"/>
                <a:ea typeface="ＭＳ Ｐゴシック"/>
                <a:cs typeface="ＭＳ Ｐゴシック"/>
                <a:sym typeface="ＭＳ Ｐゴシック"/>
              </a:rPr>
              <a:t>افسس</a:t>
            </a:r>
          </a:p>
        </p:txBody>
      </p:sp>
      <p:sp>
        <p:nvSpPr>
          <p:cNvPr id="1469" name="Text Box 2"/>
          <p:cNvSpPr txBox="1"/>
          <p:nvPr/>
        </p:nvSpPr>
        <p:spPr>
          <a:xfrm>
            <a:off x="8431977" y="89445"/>
            <a:ext cx="617598" cy="437069"/>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457200">
              <a:defRPr sz="2400">
                <a:solidFill>
                  <a:schemeClr val="accent3">
                    <a:lumOff val="44000"/>
                  </a:schemeClr>
                </a:solidFill>
              </a:defRPr>
            </a:lvl1pPr>
          </a:lstStyle>
          <a:p>
            <a:r>
              <a:t>١٤٢</a:t>
            </a:r>
          </a:p>
        </p:txBody>
      </p:sp>
      <p:sp>
        <p:nvSpPr>
          <p:cNvPr id="1470" name="Text Box 7"/>
          <p:cNvSpPr txBox="1"/>
          <p:nvPr/>
        </p:nvSpPr>
        <p:spPr>
          <a:xfrm>
            <a:off x="2593057" y="2452939"/>
            <a:ext cx="1894505" cy="45639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ctr" rtl="1">
              <a:defRPr sz="2400" b="0">
                <a:solidFill>
                  <a:schemeClr val="accent3">
                    <a:lumOff val="44000"/>
                  </a:schemeClr>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latin typeface="ＭＳ Ｐゴシック"/>
                <a:ea typeface="ＭＳ Ｐゴシック"/>
                <a:cs typeface="ＭＳ Ｐゴシック"/>
                <a:sym typeface="ＭＳ Ｐゴシック"/>
              </a:rPr>
              <a:t>كولوسي</a:t>
            </a:r>
          </a:p>
        </p:txBody>
      </p:sp>
      <p:sp>
        <p:nvSpPr>
          <p:cNvPr id="1471" name="Text Box 7"/>
          <p:cNvSpPr txBox="1"/>
          <p:nvPr/>
        </p:nvSpPr>
        <p:spPr>
          <a:xfrm>
            <a:off x="2593057" y="2934201"/>
            <a:ext cx="1894505" cy="45639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ctr" rtl="1">
              <a:defRPr sz="2400" b="0">
                <a:solidFill>
                  <a:schemeClr val="accent3">
                    <a:lumOff val="44000"/>
                  </a:schemeClr>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latin typeface="ＭＳ Ｐゴシック"/>
                <a:ea typeface="ＭＳ Ｐゴシック"/>
                <a:cs typeface="ＭＳ Ｐゴシック"/>
                <a:sym typeface="ＭＳ Ｐゴシック"/>
              </a:rPr>
              <a:t>فليمون</a:t>
            </a:r>
          </a:p>
        </p:txBody>
      </p:sp>
      <p:sp>
        <p:nvSpPr>
          <p:cNvPr id="1472" name="Text Box 7"/>
          <p:cNvSpPr txBox="1"/>
          <p:nvPr/>
        </p:nvSpPr>
        <p:spPr>
          <a:xfrm>
            <a:off x="2602682" y="3415465"/>
            <a:ext cx="1894504" cy="45639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ctr" rtl="1">
              <a:defRPr sz="2400" b="0">
                <a:solidFill>
                  <a:schemeClr val="accent3">
                    <a:lumOff val="44000"/>
                  </a:schemeClr>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latin typeface="ＭＳ Ｐゴシック"/>
                <a:ea typeface="ＭＳ Ｐゴシック"/>
                <a:cs typeface="ＭＳ Ｐゴシック"/>
                <a:sym typeface="ＭＳ Ｐゴシック"/>
              </a:rPr>
              <a:t>فيلبي</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4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4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 grpId="1" animBg="1" advAuto="0"/>
      <p:bldP spid="1470" grpId="2" animBg="1" advAuto="0"/>
      <p:bldP spid="1471" grpId="3" animBg="1" advAuto="0"/>
      <p:bldP spid="1472"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 name="Rectangle 2"/>
          <p:cNvSpPr txBox="1">
            <a:spLocks noGrp="1"/>
          </p:cNvSpPr>
          <p:nvPr>
            <p:ph type="title" idx="4294967295"/>
          </p:nvPr>
        </p:nvSpPr>
        <p:spPr>
          <a:xfrm>
            <a:off x="838200" y="228600"/>
            <a:ext cx="7543800" cy="381000"/>
          </a:xfrm>
          <a:prstGeom prst="rect">
            <a:avLst/>
          </a:prstGeom>
        </p:spPr>
        <p:txBody>
          <a:bodyPr lIns="46037" tIns="46037" rIns="46037" bIns="46037"/>
          <a:lstStyle>
            <a:lvl1pPr>
              <a:defRPr sz="1200">
                <a:solidFill>
                  <a:srgbClr val="996600"/>
                </a:solidFill>
                <a:latin typeface="Arial"/>
                <a:ea typeface="Arial"/>
                <a:cs typeface="Arial"/>
                <a:sym typeface="Arial"/>
              </a:defRPr>
            </a:lvl1pPr>
          </a:lstStyle>
          <a:p>
            <a:pPr rtl="0">
              <a:defRPr/>
            </a:pPr>
            <a:r>
              <a:t>Date 1</a:t>
            </a:r>
          </a:p>
        </p:txBody>
      </p:sp>
      <p:sp>
        <p:nvSpPr>
          <p:cNvPr id="1477" name="Text Box 4"/>
          <p:cNvSpPr txBox="1"/>
          <p:nvPr/>
        </p:nvSpPr>
        <p:spPr>
          <a:xfrm>
            <a:off x="3993256" y="152399"/>
            <a:ext cx="1141613" cy="559135"/>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rtl="1">
              <a:defRPr sz="28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البيانات </a:t>
            </a:r>
          </a:p>
        </p:txBody>
      </p:sp>
      <p:sp>
        <p:nvSpPr>
          <p:cNvPr id="1478" name="Text Box 7"/>
          <p:cNvSpPr txBox="1"/>
          <p:nvPr/>
        </p:nvSpPr>
        <p:spPr>
          <a:xfrm>
            <a:off x="45719" y="1417637"/>
            <a:ext cx="9052562" cy="1772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rtl="1">
              <a:defRPr sz="3200" b="0">
                <a:latin typeface="SimSun"/>
                <a:ea typeface="SimSun"/>
                <a:cs typeface="SimSun"/>
                <a:sym typeface="SimSun"/>
              </a:defRPr>
            </a:lvl1pPr>
          </a:lstStyle>
          <a:p>
            <a:pPr>
              <a:defRPr b="1">
                <a:latin typeface="Arial"/>
                <a:ea typeface="Arial"/>
                <a:cs typeface="Arial"/>
                <a:sym typeface="Arial"/>
              </a:defRPr>
            </a:pPr>
            <a:r>
              <a:rPr b="0" dirty="0">
                <a:latin typeface="SimSun"/>
                <a:ea typeface="SimSun"/>
                <a:cs typeface="SimSun"/>
                <a:sym typeface="SimSun"/>
              </a:rPr>
              <a:t> </a:t>
            </a:r>
            <a:r>
              <a:rPr b="0" dirty="0" err="1">
                <a:latin typeface="SimSun"/>
                <a:ea typeface="SimSun"/>
                <a:cs typeface="SimSun"/>
                <a:sym typeface="SimSun"/>
              </a:rPr>
              <a:t>يعتبر</a:t>
            </a:r>
            <a:r>
              <a:rPr b="0" dirty="0">
                <a:latin typeface="SimSun"/>
                <a:ea typeface="SimSun"/>
                <a:cs typeface="SimSun"/>
                <a:sym typeface="SimSun"/>
              </a:rPr>
              <a:t> </a:t>
            </a:r>
            <a:r>
              <a:rPr b="0" dirty="0" err="1">
                <a:latin typeface="SimSun"/>
                <a:ea typeface="SimSun"/>
                <a:cs typeface="SimSun"/>
                <a:sym typeface="SimSun"/>
              </a:rPr>
              <a:t>التسلسل</a:t>
            </a:r>
            <a:r>
              <a:rPr b="0" dirty="0">
                <a:latin typeface="SimSun"/>
                <a:ea typeface="SimSun"/>
                <a:cs typeface="SimSun"/>
                <a:sym typeface="SimSun"/>
              </a:rPr>
              <a:t> </a:t>
            </a:r>
            <a:r>
              <a:rPr b="0" dirty="0" err="1">
                <a:latin typeface="SimSun"/>
                <a:ea typeface="SimSun"/>
                <a:cs typeface="SimSun"/>
                <a:sym typeface="SimSun"/>
              </a:rPr>
              <a:t>الزمني</a:t>
            </a:r>
            <a:r>
              <a:rPr b="0" dirty="0">
                <a:latin typeface="SimSun"/>
                <a:ea typeface="SimSun"/>
                <a:cs typeface="SimSun"/>
                <a:sym typeface="SimSun"/>
              </a:rPr>
              <a:t> </a:t>
            </a:r>
            <a:r>
              <a:rPr b="0" dirty="0" err="1">
                <a:latin typeface="SimSun"/>
                <a:ea typeface="SimSun"/>
                <a:cs typeface="SimSun"/>
                <a:sym typeface="SimSun"/>
              </a:rPr>
              <a:t>لسنوات</a:t>
            </a:r>
            <a:r>
              <a:rPr b="0" dirty="0">
                <a:latin typeface="SimSun"/>
                <a:ea typeface="SimSun"/>
                <a:cs typeface="SimSun"/>
                <a:sym typeface="SimSun"/>
              </a:rPr>
              <a:t> الرسائل البولسية </a:t>
            </a:r>
            <a:r>
              <a:rPr b="0" dirty="0" err="1">
                <a:latin typeface="SimSun"/>
                <a:ea typeface="SimSun"/>
                <a:cs typeface="SimSun"/>
                <a:sym typeface="SimSun"/>
              </a:rPr>
              <a:t>غامضاً</a:t>
            </a:r>
            <a:r>
              <a:rPr b="0" dirty="0">
                <a:latin typeface="SimSun"/>
                <a:ea typeface="SimSun"/>
                <a:cs typeface="SimSun"/>
                <a:sym typeface="SimSun"/>
              </a:rPr>
              <a:t> </a:t>
            </a:r>
            <a:r>
              <a:rPr b="0" dirty="0" err="1">
                <a:latin typeface="SimSun"/>
                <a:ea typeface="SimSun"/>
                <a:cs typeface="SimSun"/>
                <a:sym typeface="SimSun"/>
              </a:rPr>
              <a:t>بالنظر</a:t>
            </a:r>
            <a:r>
              <a:rPr b="0" dirty="0">
                <a:latin typeface="SimSun"/>
                <a:ea typeface="SimSun"/>
                <a:cs typeface="SimSun"/>
                <a:sym typeface="SimSun"/>
              </a:rPr>
              <a:t> </a:t>
            </a:r>
            <a:r>
              <a:rPr b="0" dirty="0" err="1">
                <a:latin typeface="SimSun"/>
                <a:ea typeface="SimSun"/>
                <a:cs typeface="SimSun"/>
                <a:sym typeface="SimSun"/>
              </a:rPr>
              <a:t>إلى</a:t>
            </a:r>
            <a:r>
              <a:rPr b="0" dirty="0">
                <a:latin typeface="SimSun"/>
                <a:ea typeface="SimSun"/>
                <a:cs typeface="SimSun"/>
                <a:sym typeface="SimSun"/>
              </a:rPr>
              <a:t> </a:t>
            </a:r>
            <a:r>
              <a:rPr b="0" dirty="0" err="1">
                <a:latin typeface="SimSun"/>
                <a:ea typeface="SimSun"/>
                <a:cs typeface="SimSun"/>
                <a:sym typeface="SimSun"/>
              </a:rPr>
              <a:t>التناغم</a:t>
            </a:r>
            <a:r>
              <a:rPr b="0" dirty="0">
                <a:latin typeface="SimSun"/>
                <a:ea typeface="SimSun"/>
                <a:cs typeface="SimSun"/>
                <a:sym typeface="SimSun"/>
              </a:rPr>
              <a:t> </a:t>
            </a:r>
            <a:r>
              <a:rPr b="0" dirty="0" err="1">
                <a:latin typeface="SimSun"/>
                <a:ea typeface="SimSun"/>
                <a:cs typeface="SimSun"/>
                <a:sym typeface="SimSun"/>
              </a:rPr>
              <a:t>أو</a:t>
            </a:r>
            <a:r>
              <a:rPr b="0" dirty="0">
                <a:latin typeface="SimSun"/>
                <a:ea typeface="SimSun"/>
                <a:cs typeface="SimSun"/>
                <a:sym typeface="SimSun"/>
              </a:rPr>
              <a:t> </a:t>
            </a:r>
            <a:r>
              <a:rPr b="0" dirty="0" err="1">
                <a:latin typeface="SimSun"/>
                <a:ea typeface="SimSun"/>
                <a:cs typeface="SimSun"/>
                <a:sym typeface="SimSun"/>
              </a:rPr>
              <a:t>التنسيق</a:t>
            </a:r>
            <a:r>
              <a:rPr b="0" dirty="0">
                <a:latin typeface="SimSun"/>
                <a:ea typeface="SimSun"/>
                <a:cs typeface="SimSun"/>
                <a:sym typeface="SimSun"/>
              </a:rPr>
              <a:t> </a:t>
            </a:r>
            <a:r>
              <a:rPr b="0" dirty="0" err="1">
                <a:latin typeface="SimSun"/>
                <a:ea typeface="SimSun"/>
                <a:cs typeface="SimSun"/>
                <a:sym typeface="SimSun"/>
              </a:rPr>
              <a:t>بين</a:t>
            </a:r>
            <a:r>
              <a:rPr b="0" dirty="0">
                <a:latin typeface="SimSun"/>
                <a:ea typeface="SimSun"/>
                <a:cs typeface="SimSun"/>
                <a:sym typeface="SimSun"/>
              </a:rPr>
              <a:t> </a:t>
            </a:r>
            <a:r>
              <a:rPr b="0" dirty="0" err="1">
                <a:latin typeface="SimSun"/>
                <a:ea typeface="SimSun"/>
                <a:cs typeface="SimSun"/>
                <a:sym typeface="SimSun"/>
              </a:rPr>
              <a:t>الدليل</a:t>
            </a:r>
            <a:r>
              <a:rPr b="0" dirty="0">
                <a:latin typeface="SimSun"/>
                <a:ea typeface="SimSun"/>
                <a:cs typeface="SimSun"/>
                <a:sym typeface="SimSun"/>
              </a:rPr>
              <a:t> </a:t>
            </a:r>
            <a:r>
              <a:rPr b="0" dirty="0" err="1">
                <a:latin typeface="SimSun"/>
                <a:ea typeface="SimSun"/>
                <a:cs typeface="SimSun"/>
                <a:sym typeface="SimSun"/>
              </a:rPr>
              <a:t>الداخلي</a:t>
            </a:r>
            <a:r>
              <a:rPr b="0" dirty="0">
                <a:latin typeface="SimSun"/>
                <a:ea typeface="SimSun"/>
                <a:cs typeface="SimSun"/>
                <a:sym typeface="SimSun"/>
              </a:rPr>
              <a:t> </a:t>
            </a:r>
            <a:r>
              <a:rPr b="0" dirty="0" err="1">
                <a:latin typeface="SimSun"/>
                <a:ea typeface="SimSun"/>
                <a:cs typeface="SimSun"/>
                <a:sym typeface="SimSun"/>
              </a:rPr>
              <a:t>و</a:t>
            </a:r>
            <a:r>
              <a:rPr b="0" dirty="0">
                <a:latin typeface="SimSun"/>
                <a:ea typeface="SimSun"/>
                <a:cs typeface="SimSun"/>
                <a:sym typeface="SimSun"/>
              </a:rPr>
              <a:t> </a:t>
            </a:r>
            <a:r>
              <a:rPr b="0" dirty="0" err="1">
                <a:latin typeface="SimSun"/>
                <a:ea typeface="SimSun"/>
                <a:cs typeface="SimSun"/>
                <a:sym typeface="SimSun"/>
              </a:rPr>
              <a:t>الخارجي</a:t>
            </a:r>
            <a:r>
              <a:rPr b="0" dirty="0">
                <a:latin typeface="SimSun"/>
                <a:ea typeface="SimSun"/>
                <a:cs typeface="SimSun"/>
                <a:sym typeface="SimSun"/>
              </a:rPr>
              <a:t> </a:t>
            </a:r>
            <a:r>
              <a:rPr b="0" dirty="0" err="1">
                <a:latin typeface="SimSun"/>
                <a:ea typeface="SimSun"/>
                <a:cs typeface="SimSun"/>
                <a:sym typeface="SimSun"/>
              </a:rPr>
              <a:t>للبيانات</a:t>
            </a:r>
            <a:r>
              <a:rPr b="0" dirty="0">
                <a:latin typeface="SimSun"/>
                <a:ea typeface="SimSun"/>
                <a:cs typeface="SimSun"/>
                <a:sym typeface="SimSun"/>
              </a:rPr>
              <a:t> </a:t>
            </a:r>
            <a:r>
              <a:rPr b="0" dirty="0" err="1">
                <a:latin typeface="SimSun"/>
                <a:ea typeface="SimSun"/>
                <a:cs typeface="SimSun"/>
                <a:sym typeface="SimSun"/>
              </a:rPr>
              <a:t>التي</a:t>
            </a:r>
            <a:r>
              <a:rPr b="0" dirty="0">
                <a:latin typeface="SimSun"/>
                <a:ea typeface="SimSun"/>
                <a:cs typeface="SimSun"/>
                <a:sym typeface="SimSun"/>
              </a:rPr>
              <a:t> </a:t>
            </a:r>
            <a:r>
              <a:rPr b="0" dirty="0" err="1">
                <a:latin typeface="SimSun"/>
                <a:ea typeface="SimSun"/>
                <a:cs typeface="SimSun"/>
                <a:sym typeface="SimSun"/>
              </a:rPr>
              <a:t>تعود</a:t>
            </a:r>
            <a:r>
              <a:rPr b="0" dirty="0">
                <a:latin typeface="SimSun"/>
                <a:ea typeface="SimSun"/>
                <a:cs typeface="SimSun"/>
                <a:sym typeface="SimSun"/>
              </a:rPr>
              <a:t> </a:t>
            </a:r>
            <a:r>
              <a:rPr b="0" dirty="0" err="1">
                <a:latin typeface="SimSun"/>
                <a:ea typeface="SimSun"/>
                <a:cs typeface="SimSun"/>
                <a:sym typeface="SimSun"/>
              </a:rPr>
              <a:t>للحوار</a:t>
            </a:r>
            <a:r>
              <a:rPr b="0" dirty="0">
                <a:latin typeface="SimSun"/>
                <a:ea typeface="SimSun"/>
                <a:cs typeface="SimSun"/>
                <a:sym typeface="SimSun"/>
              </a:rPr>
              <a:t> </a:t>
            </a:r>
          </a:p>
        </p:txBody>
      </p:sp>
      <p:sp>
        <p:nvSpPr>
          <p:cNvPr id="1479" name="Text Box 9"/>
          <p:cNvSpPr txBox="1"/>
          <p:nvPr/>
        </p:nvSpPr>
        <p:spPr>
          <a:xfrm>
            <a:off x="350520" y="3521074"/>
            <a:ext cx="7104717" cy="2926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9250" indent="-349250" algn="just" rtl="1">
              <a:buSzPct val="100000"/>
              <a:buChar char="▪"/>
              <a:defRPr sz="2400"/>
            </a:pPr>
            <a:r>
              <a:t>السجن الروماني الأول 	شباط ٦٠–آذار  ٦٢</a:t>
            </a:r>
          </a:p>
          <a:p>
            <a:pPr marL="349250" indent="-349250" algn="just" rtl="1">
              <a:defRPr sz="2400" b="0"/>
            </a:pPr>
            <a:r>
              <a:t>	 (أع ٢٨: ٣٠-٣١)</a:t>
            </a:r>
          </a:p>
          <a:p>
            <a:pPr marL="349250" indent="-349250" algn="just" rtl="1">
              <a:buSzPct val="100000"/>
              <a:buChar char="▪"/>
              <a:defRPr sz="2400" b="0"/>
            </a:pPr>
            <a:r>
              <a:t>كتابات بولص للأفسسين, 		</a:t>
            </a:r>
          </a:p>
          <a:p>
            <a:pPr marL="349250" indent="-349250" algn="just" rtl="1">
              <a:defRPr sz="2400" b="0"/>
            </a:pPr>
            <a:r>
              <a:t>     خريف  ٦٠–أوائل ربيع ٦٢</a:t>
            </a:r>
          </a:p>
          <a:p>
            <a:pPr marL="349250" indent="-349250" algn="just" rtl="1">
              <a:defRPr sz="2400"/>
            </a:pPr>
            <a:r>
              <a:t>	غلاطية و فيلمون و فيلبي </a:t>
            </a:r>
            <a:endParaRPr b="0"/>
          </a:p>
          <a:p>
            <a:pPr marL="349250" indent="-349250" algn="r" rtl="1">
              <a:buSzPct val="100000"/>
              <a:buChar char="▪"/>
              <a:defRPr sz="2400" b="0"/>
            </a:pPr>
            <a:r>
              <a:t>استشهاد يعقوب ,		</a:t>
            </a:r>
          </a:p>
          <a:p>
            <a:pPr marL="349250" indent="-349250" algn="r" rtl="1">
              <a:defRPr sz="2400" b="0"/>
            </a:pPr>
            <a:r>
              <a:t>     ربيع  ٦٢</a:t>
            </a:r>
          </a:p>
          <a:p>
            <a:pPr marL="349250" indent="-349250" algn="r" rtl="1">
              <a:defRPr sz="2400" b="0"/>
            </a:pPr>
            <a:r>
              <a:t>	أخو الرب </a:t>
            </a:r>
          </a:p>
        </p:txBody>
      </p:sp>
      <p:sp>
        <p:nvSpPr>
          <p:cNvPr id="1480" name="WordArt 11"/>
          <p:cNvSpPr txBox="1"/>
          <p:nvPr/>
        </p:nvSpPr>
        <p:spPr>
          <a:xfrm>
            <a:off x="76200" y="-228600"/>
            <a:ext cx="1447800" cy="1828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ctr" defTabSz="365760" rtl="1">
              <a:defRPr sz="5760" b="0">
                <a:ln w="9525" cap="sq">
                  <a:solidFill>
                    <a:srgbClr val="CC99FF"/>
                  </a:solidFill>
                  <a:prstDash val="solid"/>
                  <a:round/>
                </a:ln>
                <a:gradFill flip="none" rotWithShape="1">
                  <a:gsLst>
                    <a:gs pos="0">
                      <a:srgbClr val="6600CC"/>
                    </a:gs>
                    <a:gs pos="100000">
                      <a:srgbClr val="CC00CC"/>
                    </a:gs>
                  </a:gsLst>
                  <a:lin ang="5400000" scaled="0"/>
                </a:gradFill>
                <a:effectLst>
                  <a:outerShdw blurRad="25400" dist="21552" dir="2700000" rotWithShape="0">
                    <a:srgbClr val="9999FF">
                      <a:alpha val="79999"/>
                    </a:srgbClr>
                  </a:outerShdw>
                </a:effectLst>
                <a:latin typeface="Impact"/>
                <a:ea typeface="Impact"/>
                <a:cs typeface="Impact"/>
                <a:sym typeface="Impact"/>
              </a:defRPr>
            </a:lvl1pPr>
          </a:lstStyle>
          <a:p>
            <a:r>
              <a:t>تيطس</a:t>
            </a:r>
          </a:p>
        </p:txBody>
      </p:sp>
      <p:pic>
        <p:nvPicPr>
          <p:cNvPr id="1481" name="Picture 12" descr="Picture 12"/>
          <p:cNvPicPr>
            <a:picLocks/>
          </p:cNvPicPr>
          <p:nvPr/>
        </p:nvPicPr>
        <p:blipFill>
          <a:blip r:embed="rId3"/>
          <a:stretch>
            <a:fillRect/>
          </a:stretch>
        </p:blipFill>
        <p:spPr>
          <a:xfrm>
            <a:off x="7516813" y="4924425"/>
            <a:ext cx="1474788" cy="1857375"/>
          </a:xfrm>
          <a:prstGeom prst="rect">
            <a:avLst/>
          </a:prstGeom>
          <a:ln w="12700">
            <a:miter lim="400000"/>
          </a:ln>
        </p:spPr>
      </p:pic>
      <p:pic>
        <p:nvPicPr>
          <p:cNvPr id="1482" name="Picture 13" descr="Picture 13"/>
          <p:cNvPicPr>
            <a:picLocks noChangeAspect="1"/>
          </p:cNvPicPr>
          <p:nvPr/>
        </p:nvPicPr>
        <p:blipFill>
          <a:blip r:embed="rId4"/>
          <a:stretch>
            <a:fillRect/>
          </a:stretch>
        </p:blipFill>
        <p:spPr>
          <a:xfrm>
            <a:off x="7858148" y="3714751"/>
            <a:ext cx="1081089" cy="1219201"/>
          </a:xfrm>
          <a:prstGeom prst="rect">
            <a:avLst/>
          </a:prstGeom>
          <a:ln w="12700">
            <a:miter lim="400000"/>
          </a:ln>
        </p:spPr>
      </p:pic>
      <p:sp>
        <p:nvSpPr>
          <p:cNvPr id="1483" name="Text Box 191"/>
          <p:cNvSpPr txBox="1"/>
          <p:nvPr/>
        </p:nvSpPr>
        <p:spPr>
          <a:xfrm>
            <a:off x="8335139" y="152400"/>
            <a:ext cx="617598"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a:lvl1pPr>
          </a:lstStyle>
          <a:p>
            <a:r>
              <a:t>٢٤٢</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478">
                                            <p:bg/>
                                          </p:spTgt>
                                        </p:tgtEl>
                                        <p:attrNameLst>
                                          <p:attrName>style.visibility</p:attrName>
                                        </p:attrNameLst>
                                      </p:cBhvr>
                                      <p:to>
                                        <p:strVal val="visible"/>
                                      </p:to>
                                    </p:set>
                                    <p:anim calcmode="lin" valueType="num">
                                      <p:cBhvr>
                                        <p:cTn id="7" dur="500" fill="hold"/>
                                        <p:tgtEl>
                                          <p:spTgt spid="1478">
                                            <p:bg/>
                                          </p:spTgt>
                                        </p:tgtEl>
                                        <p:attrNameLst>
                                          <p:attrName>ppt_x</p:attrName>
                                        </p:attrNameLst>
                                      </p:cBhvr>
                                      <p:tavLst>
                                        <p:tav tm="0">
                                          <p:val>
                                            <p:strVal val="#ppt_x"/>
                                          </p:val>
                                        </p:tav>
                                        <p:tav tm="100000">
                                          <p:val>
                                            <p:strVal val="#ppt_x"/>
                                          </p:val>
                                        </p:tav>
                                      </p:tavLst>
                                    </p:anim>
                                    <p:anim calcmode="lin" valueType="num">
                                      <p:cBhvr>
                                        <p:cTn id="8" dur="500" fill="hold"/>
                                        <p:tgtEl>
                                          <p:spTgt spid="1478">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1478">
                                            <p:txEl>
                                              <p:pRg st="0" end="0"/>
                                            </p:txEl>
                                          </p:spTgt>
                                        </p:tgtEl>
                                        <p:attrNameLst>
                                          <p:attrName>style.visibility</p:attrName>
                                        </p:attrNameLst>
                                      </p:cBhvr>
                                      <p:to>
                                        <p:strVal val="visible"/>
                                      </p:to>
                                    </p:set>
                                    <p:anim calcmode="lin" valueType="num">
                                      <p:cBhvr>
                                        <p:cTn id="11" dur="500" fill="hold"/>
                                        <p:tgtEl>
                                          <p:spTgt spid="147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47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8"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wixmp-ed30a86b8c4ca887773594c2.wixmp.com/f/e9c52b82-3632-47bb-8fa1-3ca352a0333a/dblg1ce-5c6f4407-ad1c-4d58-98a9-6a6713e4122a.png?token=eyJ0eXAiOiJKV1QiLCJhbGciOiJIUzI1NiJ9.eyJzdWIiOiJ1cm46YXBwOjdlMGQxODg5ODIyNjQzNzNhNWYwZDQxNWVhMGQyNmUwIiwiaXNzIjoidXJuOmFwcDo3ZTBkMTg4OTgyMjY0MzczYTVmMGQ0MTVlYTBkMjZlMCIsIm9iaiI6W1t7InBhdGgiOiJcL2ZcL2U5YzUyYjgyLTM2MzItNDdiYi04ZmExLTNjYTM1MmEwMzMzYVwvZGJsZzFjZS01YzZmNDQwNy1hZDFjLTRkNTgtOThhOS02YTY3MTNlNDEyMmEucG5nIn1dXSwiYXVkIjpbInVybjpzZXJ2aWNlOmZpbGUuZG93bmxvYWQiXX0.x340QwCljNO6aA8_BJOk8qTZ2qbidxeUDmgBBYKDmb8">
            <a:extLst>
              <a:ext uri="{FF2B5EF4-FFF2-40B4-BE49-F238E27FC236}">
                <a16:creationId xmlns:a16="http://schemas.microsoft.com/office/drawing/2014/main" id="{06C61C9D-CD95-CB4B-8276-BEB1558D14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44" t="35250" r="33254" b="8408"/>
          <a:stretch/>
        </p:blipFill>
        <p:spPr bwMode="auto">
          <a:xfrm>
            <a:off x="0" y="23809"/>
            <a:ext cx="9144000" cy="683419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ChangeArrowheads="1"/>
          </p:cNvSpPr>
          <p:nvPr/>
        </p:nvSpPr>
        <p:spPr bwMode="auto">
          <a:xfrm>
            <a:off x="0" y="23809"/>
            <a:ext cx="9144000" cy="582211"/>
          </a:xfrm>
          <a:prstGeom prst="rect">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Black" charset="0"/>
                <a:ea typeface="+mn-ea"/>
                <a:cs typeface="Times New Roman"/>
              </a:rPr>
              <a:t>بولس ما بعد رحلات سفر الأعمال</a:t>
            </a:r>
            <a:endParaRPr kumimoji="0" lang="en-US" sz="3200" b="0" i="0" u="none" strike="noStrike" kern="1200" cap="none" spc="0" normalizeH="0" baseline="0" noProof="0" dirty="0">
              <a:ln>
                <a:noFill/>
              </a:ln>
              <a:solidFill>
                <a:srgbClr val="FFFFFF"/>
              </a:solidFill>
              <a:effectLst/>
              <a:uLnTx/>
              <a:uFillTx/>
              <a:latin typeface="Arial Black" charset="0"/>
              <a:ea typeface="+mn-ea"/>
              <a:cs typeface="Times New Roman"/>
            </a:endParaRPr>
          </a:p>
        </p:txBody>
      </p:sp>
      <p:sp>
        <p:nvSpPr>
          <p:cNvPr id="47119" name="Rectangle 15"/>
          <p:cNvSpPr>
            <a:spLocks noChangeArrowheads="1"/>
          </p:cNvSpPr>
          <p:nvPr/>
        </p:nvSpPr>
        <p:spPr bwMode="auto">
          <a:xfrm>
            <a:off x="0" y="6575146"/>
            <a:ext cx="6181724" cy="259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Narrow" charset="0"/>
                <a:ea typeface="+mn-ea"/>
                <a:cs typeface="Times New Roman"/>
              </a:rPr>
              <a:t>©  https://</a:t>
            </a:r>
            <a:r>
              <a:rPr kumimoji="0" lang="en-US" sz="1100" b="0" i="0" u="none" strike="noStrike" kern="1200" cap="none" spc="0" normalizeH="0" baseline="0" noProof="0" dirty="0" err="1">
                <a:ln>
                  <a:noFill/>
                </a:ln>
                <a:solidFill>
                  <a:srgbClr val="000000"/>
                </a:solidFill>
                <a:effectLst/>
                <a:uLnTx/>
                <a:uFillTx/>
                <a:latin typeface="Arial Narrow" charset="0"/>
                <a:ea typeface="+mn-ea"/>
                <a:cs typeface="Times New Roman"/>
              </a:rPr>
              <a:t>www.deviantart.com</a:t>
            </a:r>
            <a:r>
              <a:rPr kumimoji="0" lang="en-US" sz="1100" b="0" i="0" u="none" strike="noStrike" kern="1200" cap="none" spc="0" normalizeH="0" baseline="0" noProof="0" dirty="0">
                <a:ln>
                  <a:noFill/>
                </a:ln>
                <a:solidFill>
                  <a:srgbClr val="000000"/>
                </a:solidFill>
                <a:effectLst/>
                <a:uLnTx/>
                <a:uFillTx/>
                <a:latin typeface="Arial Narrow" charset="0"/>
                <a:ea typeface="+mn-ea"/>
                <a:cs typeface="Times New Roman"/>
              </a:rPr>
              <a:t>/sharklord1/art/Alt-Roman-Empire-Provinces-701148110</a:t>
            </a:r>
          </a:p>
        </p:txBody>
      </p:sp>
      <p:sp>
        <p:nvSpPr>
          <p:cNvPr id="47121" name="Rectangle 17"/>
          <p:cNvSpPr>
            <a:spLocks noGrp="1" noChangeArrowheads="1"/>
          </p:cNvSpPr>
          <p:nvPr>
            <p:ph type="title" idx="4294967295"/>
          </p:nvPr>
        </p:nvSpPr>
        <p:spPr>
          <a:xfrm>
            <a:off x="7639050" y="609600"/>
            <a:ext cx="1257300" cy="400050"/>
          </a:xfrm>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r>
              <a:rPr lang="en-US" sz="100" b="0" u="none" dirty="0">
                <a:solidFill>
                  <a:srgbClr val="000066"/>
                </a:solidFill>
                <a:effectLst/>
                <a:latin typeface="Arial Narrow" charset="0"/>
              </a:rPr>
              <a:t>Bible Lands Blank Map</a:t>
            </a:r>
            <a:endParaRPr lang="en-US" sz="100" dirty="0">
              <a:solidFill>
                <a:srgbClr val="000066"/>
              </a:solidFill>
            </a:endParaRPr>
          </a:p>
        </p:txBody>
      </p:sp>
      <p:sp>
        <p:nvSpPr>
          <p:cNvPr id="6" name="Text Box 7">
            <a:extLst>
              <a:ext uri="{FF2B5EF4-FFF2-40B4-BE49-F238E27FC236}">
                <a16:creationId xmlns:a16="http://schemas.microsoft.com/office/drawing/2014/main" id="{1481E6B1-86C7-1841-8224-D9E66995A9A3}"/>
              </a:ext>
            </a:extLst>
          </p:cNvPr>
          <p:cNvSpPr txBox="1">
            <a:spLocks noChangeArrowheads="1"/>
          </p:cNvSpPr>
          <p:nvPr/>
        </p:nvSpPr>
        <p:spPr bwMode="auto">
          <a:xfrm>
            <a:off x="0" y="2057825"/>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إسبانيا</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7" name="Text Box 7">
            <a:extLst>
              <a:ext uri="{FF2B5EF4-FFF2-40B4-BE49-F238E27FC236}">
                <a16:creationId xmlns:a16="http://schemas.microsoft.com/office/drawing/2014/main" id="{96F782E3-6D66-C541-A602-5F25C1A91794}"/>
              </a:ext>
            </a:extLst>
          </p:cNvPr>
          <p:cNvSpPr txBox="1">
            <a:spLocks noChangeArrowheads="1"/>
          </p:cNvSpPr>
          <p:nvPr/>
        </p:nvSpPr>
        <p:spPr bwMode="auto">
          <a:xfrm>
            <a:off x="2791326" y="1473157"/>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روما</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8" name="Text Box 7">
            <a:extLst>
              <a:ext uri="{FF2B5EF4-FFF2-40B4-BE49-F238E27FC236}">
                <a16:creationId xmlns:a16="http://schemas.microsoft.com/office/drawing/2014/main" id="{EA77D0FC-B01E-DA47-B4F3-90C4A34DB8CF}"/>
              </a:ext>
            </a:extLst>
          </p:cNvPr>
          <p:cNvSpPr txBox="1">
            <a:spLocks noChangeArrowheads="1"/>
          </p:cNvSpPr>
          <p:nvPr/>
        </p:nvSpPr>
        <p:spPr bwMode="auto">
          <a:xfrm>
            <a:off x="5598695" y="1376904"/>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مكدونية</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9" name="Text Box 7">
            <a:extLst>
              <a:ext uri="{FF2B5EF4-FFF2-40B4-BE49-F238E27FC236}">
                <a16:creationId xmlns:a16="http://schemas.microsoft.com/office/drawing/2014/main" id="{33C8AD35-5449-684F-97EB-3282C97CAF0D}"/>
              </a:ext>
            </a:extLst>
          </p:cNvPr>
          <p:cNvSpPr txBox="1">
            <a:spLocks noChangeArrowheads="1"/>
          </p:cNvSpPr>
          <p:nvPr/>
        </p:nvSpPr>
        <p:spPr bwMode="auto">
          <a:xfrm>
            <a:off x="6345655" y="4009522"/>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كريت</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0" name="Text Box 7">
            <a:extLst>
              <a:ext uri="{FF2B5EF4-FFF2-40B4-BE49-F238E27FC236}">
                <a16:creationId xmlns:a16="http://schemas.microsoft.com/office/drawing/2014/main" id="{D2BA9102-8E7A-E64D-AF71-875C094D9C70}"/>
              </a:ext>
            </a:extLst>
          </p:cNvPr>
          <p:cNvSpPr txBox="1">
            <a:spLocks noChangeArrowheads="1"/>
          </p:cNvSpPr>
          <p:nvPr/>
        </p:nvSpPr>
        <p:spPr bwMode="auto">
          <a:xfrm>
            <a:off x="6522823" y="2533111"/>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أفسس</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1" name="Line 40">
            <a:extLst>
              <a:ext uri="{FF2B5EF4-FFF2-40B4-BE49-F238E27FC236}">
                <a16:creationId xmlns:a16="http://schemas.microsoft.com/office/drawing/2014/main" id="{0FC86719-E536-7347-A848-DD9B3F2FB677}"/>
              </a:ext>
            </a:extLst>
          </p:cNvPr>
          <p:cNvSpPr>
            <a:spLocks noChangeShapeType="1"/>
          </p:cNvSpPr>
          <p:nvPr/>
        </p:nvSpPr>
        <p:spPr bwMode="auto">
          <a:xfrm rot="20390226">
            <a:off x="6947088" y="1766001"/>
            <a:ext cx="890871" cy="963293"/>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3" name="Line 40">
            <a:extLst>
              <a:ext uri="{FF2B5EF4-FFF2-40B4-BE49-F238E27FC236}">
                <a16:creationId xmlns:a16="http://schemas.microsoft.com/office/drawing/2014/main" id="{76BCC09D-AE2B-4145-B2D2-34B10D0E96F2}"/>
              </a:ext>
            </a:extLst>
          </p:cNvPr>
          <p:cNvSpPr>
            <a:spLocks noChangeShapeType="1"/>
          </p:cNvSpPr>
          <p:nvPr/>
        </p:nvSpPr>
        <p:spPr bwMode="auto">
          <a:xfrm rot="9590226">
            <a:off x="4356687" y="1871215"/>
            <a:ext cx="1093244" cy="2268590"/>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4" name="Line 40">
            <a:extLst>
              <a:ext uri="{FF2B5EF4-FFF2-40B4-BE49-F238E27FC236}">
                <a16:creationId xmlns:a16="http://schemas.microsoft.com/office/drawing/2014/main" id="{3724252A-39FE-AD4E-9DEF-25ABD2C6971A}"/>
              </a:ext>
            </a:extLst>
          </p:cNvPr>
          <p:cNvSpPr>
            <a:spLocks noChangeShapeType="1"/>
          </p:cNvSpPr>
          <p:nvPr/>
        </p:nvSpPr>
        <p:spPr bwMode="auto">
          <a:xfrm rot="20390226" flipH="1" flipV="1">
            <a:off x="6563534" y="1880065"/>
            <a:ext cx="677626" cy="832303"/>
          </a:xfrm>
          <a:prstGeom prst="line">
            <a:avLst/>
          </a:prstGeom>
          <a:noFill/>
          <a:ln w="57150" cmpd="sng">
            <a:solidFill>
              <a:srgbClr val="FFFF00"/>
            </a:solidFill>
            <a:round/>
            <a:headEnd type="triangle"/>
            <a:tailEnd type="none" w="med" len="med"/>
          </a:ln>
          <a:effectLst>
            <a:glow rad="177800">
              <a:schemeClr val="tx1">
                <a:alpha val="96000"/>
              </a:schemeClr>
            </a:glo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glow rad="279400">
                  <a:srgbClr val="000000">
                    <a:alpha val="98000"/>
                  </a:srgbClr>
                </a:glow>
              </a:effectLst>
              <a:highlight>
                <a:srgbClr val="FFFF00"/>
              </a:highlight>
              <a:uLnTx/>
              <a:uFillTx/>
              <a:latin typeface="Times New Roman" charset="0"/>
              <a:ea typeface="ＭＳ Ｐゴシック" charset="0"/>
              <a:cs typeface="ＭＳ Ｐゴシック" charset="0"/>
            </a:endParaRPr>
          </a:p>
        </p:txBody>
      </p:sp>
      <p:sp>
        <p:nvSpPr>
          <p:cNvPr id="15" name="Line 40">
            <a:extLst>
              <a:ext uri="{FF2B5EF4-FFF2-40B4-BE49-F238E27FC236}">
                <a16:creationId xmlns:a16="http://schemas.microsoft.com/office/drawing/2014/main" id="{ED70F950-73D1-7E4D-AE8C-ECC0E03E29C4}"/>
              </a:ext>
            </a:extLst>
          </p:cNvPr>
          <p:cNvSpPr>
            <a:spLocks noChangeShapeType="1"/>
          </p:cNvSpPr>
          <p:nvPr/>
        </p:nvSpPr>
        <p:spPr bwMode="auto">
          <a:xfrm rot="20390226" flipH="1">
            <a:off x="5975886" y="3445961"/>
            <a:ext cx="1926257" cy="124018"/>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6" name="Text Box 7">
            <a:extLst>
              <a:ext uri="{FF2B5EF4-FFF2-40B4-BE49-F238E27FC236}">
                <a16:creationId xmlns:a16="http://schemas.microsoft.com/office/drawing/2014/main" id="{DAF5FA00-6789-244C-961E-403EA9C8F5A7}"/>
              </a:ext>
            </a:extLst>
          </p:cNvPr>
          <p:cNvSpPr txBox="1">
            <a:spLocks noChangeArrowheads="1"/>
          </p:cNvSpPr>
          <p:nvPr/>
        </p:nvSpPr>
        <p:spPr bwMode="auto">
          <a:xfrm>
            <a:off x="7202137" y="3068115"/>
            <a:ext cx="1894505" cy="461558"/>
          </a:xfrm>
          <a:prstGeom prst="rect">
            <a:avLst/>
          </a:prstGeom>
          <a:solidFill>
            <a:schemeClr val="tx1"/>
          </a:solid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rPr>
              <a:t>١ تيموثاوس</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endParaRPr>
          </a:p>
        </p:txBody>
      </p:sp>
      <p:sp>
        <p:nvSpPr>
          <p:cNvPr id="17" name="Text Box 2">
            <a:extLst>
              <a:ext uri="{FF2B5EF4-FFF2-40B4-BE49-F238E27FC236}">
                <a16:creationId xmlns:a16="http://schemas.microsoft.com/office/drawing/2014/main" id="{37E7AD47-4E7E-5D4F-8EA5-61B2F35BFA29}"/>
              </a:ext>
            </a:extLst>
          </p:cNvPr>
          <p:cNvSpPr txBox="1">
            <a:spLocks noChangeArrowheads="1"/>
          </p:cNvSpPr>
          <p:nvPr/>
        </p:nvSpPr>
        <p:spPr bwMode="auto">
          <a:xfrm>
            <a:off x="8388757" y="89445"/>
            <a:ext cx="704039"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142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03715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bg/>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 name="Rectangle 7"/>
          <p:cNvSpPr/>
          <p:nvPr/>
        </p:nvSpPr>
        <p:spPr>
          <a:xfrm>
            <a:off x="142999" y="3325445"/>
            <a:ext cx="9001002" cy="830998"/>
          </a:xfrm>
          <a:prstGeom prst="rect">
            <a:avLst/>
          </a:prstGeom>
          <a:solidFill>
            <a:srgbClr val="000090"/>
          </a:solidFill>
          <a:ln w="12700">
            <a:miter lim="400000"/>
          </a:ln>
        </p:spPr>
        <p:txBody>
          <a:bodyPr lIns="45719" rIns="45719" anchor="ctr"/>
          <a:lstStyle/>
          <a:p>
            <a:pPr>
              <a:defRPr sz="2400" b="0" spc="-100">
                <a:solidFill>
                  <a:schemeClr val="accent3">
                    <a:lumOff val="44000"/>
                  </a:schemeClr>
                </a:solidFill>
              </a:defRPr>
            </a:pPr>
            <a:endParaRPr/>
          </a:p>
        </p:txBody>
      </p:sp>
      <p:sp>
        <p:nvSpPr>
          <p:cNvPr id="1504" name="Rectangle 2"/>
          <p:cNvSpPr txBox="1">
            <a:spLocks noGrp="1"/>
          </p:cNvSpPr>
          <p:nvPr>
            <p:ph type="title" idx="4294967295"/>
          </p:nvPr>
        </p:nvSpPr>
        <p:spPr>
          <a:xfrm>
            <a:off x="838200" y="228600"/>
            <a:ext cx="7543800" cy="381000"/>
          </a:xfrm>
          <a:prstGeom prst="rect">
            <a:avLst/>
          </a:prstGeom>
        </p:spPr>
        <p:txBody>
          <a:bodyPr lIns="46037" tIns="46037" rIns="46037" bIns="46037"/>
          <a:lstStyle>
            <a:lvl1pPr>
              <a:defRPr sz="1200">
                <a:solidFill>
                  <a:srgbClr val="996600"/>
                </a:solidFill>
                <a:latin typeface="Arial"/>
                <a:ea typeface="Arial"/>
                <a:cs typeface="Arial"/>
                <a:sym typeface="Arial"/>
              </a:defRPr>
            </a:lvl1pPr>
          </a:lstStyle>
          <a:p>
            <a:pPr rtl="0">
              <a:defRPr/>
            </a:pPr>
            <a:r>
              <a:t>Date 2</a:t>
            </a:r>
          </a:p>
        </p:txBody>
      </p:sp>
      <p:sp>
        <p:nvSpPr>
          <p:cNvPr id="1505" name="Text Box 4"/>
          <p:cNvSpPr txBox="1"/>
          <p:nvPr/>
        </p:nvSpPr>
        <p:spPr>
          <a:xfrm>
            <a:off x="3943858" y="152399"/>
            <a:ext cx="1240410" cy="559135"/>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rtl="1">
              <a:defRPr sz="28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البيانات  </a:t>
            </a:r>
          </a:p>
        </p:txBody>
      </p:sp>
      <p:sp>
        <p:nvSpPr>
          <p:cNvPr id="1506" name="Text Box 5"/>
          <p:cNvSpPr txBox="1"/>
          <p:nvPr/>
        </p:nvSpPr>
        <p:spPr>
          <a:xfrm>
            <a:off x="274319" y="1470025"/>
            <a:ext cx="8519162" cy="5042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9250" indent="-349250" algn="just" rtl="1">
              <a:buSzPct val="100000"/>
              <a:buChar char="▪"/>
              <a:tabLst>
                <a:tab pos="4800600" algn="l"/>
              </a:tabLst>
              <a:defRPr sz="2400"/>
            </a:pPr>
            <a:r>
              <a:rPr b="0">
                <a:latin typeface="SimSun"/>
                <a:ea typeface="SimSun"/>
                <a:cs typeface="SimSun"/>
                <a:sym typeface="SimSun"/>
              </a:rPr>
              <a:t>الإطلاق من السجن</a:t>
            </a:r>
            <a:r>
              <a:t>( </a:t>
            </a:r>
            <a:r>
              <a:rPr b="0">
                <a:latin typeface="SimSun"/>
                <a:ea typeface="SimSun"/>
                <a:cs typeface="SimSun"/>
                <a:sym typeface="SimSun"/>
              </a:rPr>
              <a:t>الحصول على الحرية</a:t>
            </a:r>
            <a:r>
              <a:t>) 	</a:t>
            </a:r>
            <a:r>
              <a:rPr>
                <a:latin typeface="+mn-lt"/>
                <a:ea typeface="+mn-ea"/>
                <a:cs typeface="+mn-cs"/>
                <a:sym typeface="Times New Roman"/>
              </a:rPr>
              <a:t>ربيع 62–خريف 67</a:t>
            </a:r>
          </a:p>
          <a:p>
            <a:pPr marL="349250" indent="-349250" algn="just" rtl="1">
              <a:buSzPct val="100000"/>
              <a:buChar char="▪"/>
              <a:tabLst>
                <a:tab pos="4800600" algn="l"/>
              </a:tabLst>
              <a:defRPr sz="2400" b="0"/>
            </a:pPr>
            <a:r>
              <a:rPr>
                <a:latin typeface="SimSun"/>
                <a:ea typeface="SimSun"/>
                <a:cs typeface="SimSun"/>
                <a:sym typeface="SimSun"/>
              </a:rPr>
              <a:t>وجود بولس في أفسس وكولوسي</a:t>
            </a:r>
            <a:r>
              <a:t> 	</a:t>
            </a:r>
            <a:r>
              <a:rPr>
                <a:latin typeface="SimSun"/>
                <a:ea typeface="SimSun"/>
                <a:cs typeface="SimSun"/>
                <a:sym typeface="SimSun"/>
              </a:rPr>
              <a:t>ربيع</a:t>
            </a:r>
            <a:r>
              <a:t>–</a:t>
            </a:r>
            <a:r>
              <a:rPr>
                <a:latin typeface="SimSun"/>
                <a:ea typeface="SimSun"/>
                <a:cs typeface="SimSun"/>
                <a:sym typeface="SimSun"/>
              </a:rPr>
              <a:t>صيف </a:t>
            </a:r>
            <a:r>
              <a:t> 62</a:t>
            </a:r>
          </a:p>
          <a:p>
            <a:pPr marL="349250" indent="-349250" algn="just" rtl="1">
              <a:tabLst>
                <a:tab pos="4800600" algn="l"/>
              </a:tabLst>
              <a:defRPr sz="2400" b="0"/>
            </a:pPr>
            <a:r>
              <a:t>	)</a:t>
            </a:r>
            <a:r>
              <a:rPr>
                <a:latin typeface="SimSun"/>
                <a:ea typeface="SimSun"/>
                <a:cs typeface="SimSun"/>
                <a:sym typeface="SimSun"/>
              </a:rPr>
              <a:t>مغادرة تيموثاوس لأفسس</a:t>
            </a:r>
            <a:r>
              <a:t>(</a:t>
            </a:r>
            <a:endParaRPr>
              <a:latin typeface="+mn-lt"/>
              <a:ea typeface="+mn-ea"/>
              <a:cs typeface="+mn-cs"/>
              <a:sym typeface="Times New Roman"/>
            </a:endParaRPr>
          </a:p>
          <a:p>
            <a:pPr marL="349250" indent="-349250" algn="just" rtl="1">
              <a:buSzPct val="100000"/>
              <a:buChar char="▪"/>
              <a:tabLst>
                <a:tab pos="4800600" algn="l"/>
              </a:tabLst>
              <a:defRPr sz="2400" b="0"/>
            </a:pPr>
            <a:r>
              <a:rPr>
                <a:latin typeface="SimSun"/>
                <a:ea typeface="SimSun"/>
                <a:cs typeface="SimSun"/>
                <a:sym typeface="SimSun"/>
              </a:rPr>
              <a:t>رحلات بولس لرومية </a:t>
            </a:r>
            <a:r>
              <a:t>	62</a:t>
            </a:r>
          </a:p>
          <a:p>
            <a:pPr marL="349250" indent="-349250" algn="just" rtl="1">
              <a:buSzPct val="100000"/>
              <a:buChar char="▪"/>
              <a:tabLst>
                <a:tab pos="4800600" algn="l"/>
              </a:tabLst>
              <a:defRPr sz="2400" b="0">
                <a:latin typeface="+mn-lt"/>
                <a:ea typeface="+mn-ea"/>
                <a:cs typeface="+mn-cs"/>
                <a:sym typeface="Times New Roman"/>
              </a:defRPr>
            </a:pPr>
            <a:r>
              <a:t>بولس في مكدونية 	أواخر صيف  62- شتاء  62/63</a:t>
            </a:r>
          </a:p>
          <a:p>
            <a:pPr marL="349250" indent="-349250" algn="just" rtl="1">
              <a:buSzPct val="100000"/>
              <a:buChar char="▪"/>
              <a:tabLst>
                <a:tab pos="4800600" algn="l"/>
              </a:tabLst>
              <a:defRPr sz="2400">
                <a:solidFill>
                  <a:schemeClr val="accent3">
                    <a:lumOff val="44000"/>
                  </a:schemeClr>
                </a:solidFill>
              </a:defRPr>
            </a:pPr>
            <a:r>
              <a:rPr b="0">
                <a:latin typeface="SimSun"/>
                <a:ea typeface="SimSun"/>
                <a:cs typeface="SimSun"/>
                <a:sym typeface="SimSun"/>
              </a:rPr>
              <a:t>كتبت تيموثاوس الأولى في مكدونية</a:t>
            </a:r>
            <a:r>
              <a:rPr b="0"/>
              <a:t>	</a:t>
            </a:r>
            <a:r>
              <a:rPr b="0">
                <a:latin typeface="SimSun"/>
                <a:ea typeface="SimSun"/>
                <a:cs typeface="SimSun"/>
                <a:sym typeface="SimSun"/>
              </a:rPr>
              <a:t> خريف </a:t>
            </a:r>
            <a:r>
              <a:rPr b="0"/>
              <a:t> </a:t>
            </a:r>
            <a:r>
              <a:rPr b="0">
                <a:latin typeface="+mn-lt"/>
                <a:ea typeface="+mn-ea"/>
                <a:cs typeface="+mn-cs"/>
                <a:sym typeface="Times New Roman"/>
              </a:rPr>
              <a:t>62</a:t>
            </a:r>
          </a:p>
          <a:p>
            <a:pPr marL="349250" indent="-349250" algn="just" rtl="1">
              <a:tabLst>
                <a:tab pos="4800600" algn="l"/>
              </a:tabLst>
              <a:defRPr sz="2400" b="0">
                <a:solidFill>
                  <a:schemeClr val="accent3">
                    <a:lumOff val="44000"/>
                  </a:schemeClr>
                </a:solidFill>
              </a:defRPr>
            </a:pPr>
            <a:r>
              <a:t>	</a:t>
            </a:r>
            <a:r>
              <a:rPr>
                <a:latin typeface="SimSun"/>
                <a:ea typeface="SimSun"/>
                <a:cs typeface="SimSun"/>
                <a:sym typeface="SimSun"/>
              </a:rPr>
              <a:t>لتيموثاوس في أفسس</a:t>
            </a:r>
          </a:p>
          <a:p>
            <a:pPr marL="349250" indent="-349250" algn="just" rtl="1">
              <a:buSzPct val="100000"/>
              <a:buChar char="▪"/>
              <a:tabLst>
                <a:tab pos="4800600" algn="l"/>
              </a:tabLst>
              <a:defRPr sz="2400" b="0">
                <a:latin typeface="+mn-lt"/>
                <a:ea typeface="+mn-ea"/>
                <a:cs typeface="+mn-cs"/>
                <a:sym typeface="Times New Roman"/>
              </a:defRPr>
            </a:pPr>
            <a:r>
              <a:t>بولس في أسيا الصغرى	 ربيع 63- ربيع  64</a:t>
            </a:r>
          </a:p>
          <a:p>
            <a:pPr marL="349250" indent="-349250" algn="just" rtl="1">
              <a:buSzPct val="100000"/>
              <a:buChar char="▪"/>
              <a:tabLst>
                <a:tab pos="4800600" algn="l"/>
              </a:tabLst>
              <a:defRPr sz="2400" b="0">
                <a:latin typeface="+mn-lt"/>
                <a:ea typeface="+mn-ea"/>
                <a:cs typeface="+mn-cs"/>
                <a:sym typeface="Times New Roman"/>
              </a:defRPr>
            </a:pPr>
            <a:r>
              <a:t>بولس في إسبانيا	ربيع 64-ربيع 66</a:t>
            </a:r>
          </a:p>
          <a:p>
            <a:pPr marL="349250" indent="-349250" algn="just" rtl="1">
              <a:tabLst>
                <a:tab pos="4800600" algn="l"/>
              </a:tabLst>
              <a:defRPr sz="2400" b="0"/>
            </a:pPr>
            <a:r>
              <a:t>	)</a:t>
            </a:r>
            <a:r>
              <a:rPr>
                <a:latin typeface="SimSun"/>
                <a:ea typeface="SimSun"/>
                <a:cs typeface="SimSun"/>
                <a:sym typeface="SimSun"/>
              </a:rPr>
              <a:t>متوقع في رومية</a:t>
            </a:r>
            <a:r>
              <a:rPr>
                <a:latin typeface="+mn-lt"/>
                <a:ea typeface="+mn-ea"/>
                <a:cs typeface="+mn-cs"/>
                <a:sym typeface="Times New Roman"/>
              </a:rPr>
              <a:t>)(15: 24</a:t>
            </a:r>
            <a:r>
              <a:t>)</a:t>
            </a:r>
          </a:p>
          <a:p>
            <a:pPr marL="349250" indent="-349250" algn="just" rtl="1">
              <a:buSzPct val="100000"/>
              <a:buChar char="▪"/>
              <a:tabLst>
                <a:tab pos="4800600" algn="l"/>
              </a:tabLst>
              <a:defRPr sz="2400" b="0"/>
            </a:pPr>
            <a:r>
              <a:rPr>
                <a:latin typeface="SimSun"/>
                <a:ea typeface="SimSun"/>
                <a:cs typeface="SimSun"/>
                <a:sym typeface="SimSun"/>
              </a:rPr>
              <a:t>الإضطهاد على المسيجين من نيرون </a:t>
            </a:r>
            <a:r>
              <a:t>	</a:t>
            </a:r>
            <a:r>
              <a:rPr>
                <a:latin typeface="SimSun"/>
                <a:ea typeface="SimSun"/>
                <a:cs typeface="SimSun"/>
                <a:sym typeface="SimSun"/>
              </a:rPr>
              <a:t>صيف</a:t>
            </a:r>
            <a:r>
              <a:t> </a:t>
            </a:r>
            <a:r>
              <a:rPr>
                <a:latin typeface="+mn-lt"/>
                <a:ea typeface="+mn-ea"/>
                <a:cs typeface="+mn-cs"/>
                <a:sym typeface="Times New Roman"/>
              </a:rPr>
              <a:t>64</a:t>
            </a:r>
          </a:p>
          <a:p>
            <a:pPr marL="349250" indent="-349250" algn="just" rtl="1">
              <a:tabLst>
                <a:tab pos="4800600" algn="l"/>
              </a:tabLst>
              <a:defRPr sz="2400" b="0"/>
            </a:pPr>
            <a:r>
              <a:t>	</a:t>
            </a:r>
            <a:r>
              <a:rPr>
                <a:latin typeface="SimSun"/>
                <a:ea typeface="SimSun"/>
                <a:cs typeface="SimSun"/>
                <a:sym typeface="SimSun"/>
              </a:rPr>
              <a:t>استشهاد بطرس </a:t>
            </a:r>
          </a:p>
        </p:txBody>
      </p:sp>
      <p:sp>
        <p:nvSpPr>
          <p:cNvPr id="1507" name="WordArt 6"/>
          <p:cNvSpPr txBox="1"/>
          <p:nvPr/>
        </p:nvSpPr>
        <p:spPr>
          <a:xfrm>
            <a:off x="76200" y="-228600"/>
            <a:ext cx="1447800" cy="1828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ctr" defTabSz="365760" rtl="1">
              <a:defRPr sz="5760" b="0">
                <a:ln w="9525" cap="sq">
                  <a:solidFill>
                    <a:srgbClr val="CC99FF"/>
                  </a:solidFill>
                  <a:prstDash val="solid"/>
                  <a:round/>
                </a:ln>
                <a:gradFill flip="none" rotWithShape="1">
                  <a:gsLst>
                    <a:gs pos="0">
                      <a:srgbClr val="6600CC"/>
                    </a:gs>
                    <a:gs pos="100000">
                      <a:srgbClr val="CC00CC"/>
                    </a:gs>
                  </a:gsLst>
                  <a:lin ang="5400000" scaled="0"/>
                </a:gradFill>
                <a:effectLst>
                  <a:outerShdw blurRad="25400" dist="21552" dir="2700000" rotWithShape="0">
                    <a:srgbClr val="9999FF">
                      <a:alpha val="79999"/>
                    </a:srgbClr>
                  </a:outerShdw>
                </a:effectLst>
                <a:latin typeface="Impact"/>
                <a:ea typeface="Impact"/>
                <a:cs typeface="Impact"/>
                <a:sym typeface="Impact"/>
              </a:defRPr>
            </a:lvl1pPr>
          </a:lstStyle>
          <a:p>
            <a:r>
              <a:t>تيطس</a:t>
            </a:r>
          </a:p>
        </p:txBody>
      </p:sp>
      <p:pic>
        <p:nvPicPr>
          <p:cNvPr id="1508" name="Picture 7" descr="Picture 7"/>
          <p:cNvPicPr>
            <a:picLocks noChangeAspect="1"/>
          </p:cNvPicPr>
          <p:nvPr/>
        </p:nvPicPr>
        <p:blipFill>
          <a:blip r:embed="rId3"/>
          <a:stretch>
            <a:fillRect/>
          </a:stretch>
        </p:blipFill>
        <p:spPr>
          <a:xfrm>
            <a:off x="7467600" y="5884862"/>
            <a:ext cx="1676400" cy="973139"/>
          </a:xfrm>
          <a:prstGeom prst="rect">
            <a:avLst/>
          </a:prstGeom>
          <a:ln w="12700">
            <a:miter lim="400000"/>
          </a:ln>
        </p:spPr>
      </p:pic>
      <p:sp>
        <p:nvSpPr>
          <p:cNvPr id="1509" name="Text Box 191"/>
          <p:cNvSpPr txBox="1"/>
          <p:nvPr/>
        </p:nvSpPr>
        <p:spPr>
          <a:xfrm>
            <a:off x="8335139" y="152400"/>
            <a:ext cx="617598"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a:lvl1pPr>
          </a:lstStyle>
          <a:p>
            <a:r>
              <a:t>٢٤٢</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3" name="Picture 2" descr="Picture 2"/>
          <p:cNvPicPr>
            <a:picLocks noChangeAspect="1"/>
          </p:cNvPicPr>
          <p:nvPr/>
        </p:nvPicPr>
        <p:blipFill>
          <a:blip r:embed="rId3"/>
          <a:srcRect l="11944" t="35250" r="33254" b="8408"/>
          <a:stretch>
            <a:fillRect/>
          </a:stretch>
        </p:blipFill>
        <p:spPr>
          <a:xfrm>
            <a:off x="-1" y="23809"/>
            <a:ext cx="9144002" cy="6834190"/>
          </a:xfrm>
          <a:prstGeom prst="rect">
            <a:avLst/>
          </a:prstGeom>
          <a:ln w="12700">
            <a:miter lim="400000"/>
          </a:ln>
        </p:spPr>
      </p:pic>
      <p:sp>
        <p:nvSpPr>
          <p:cNvPr id="1514" name="Rectangle 2"/>
          <p:cNvSpPr/>
          <p:nvPr/>
        </p:nvSpPr>
        <p:spPr>
          <a:xfrm>
            <a:off x="0" y="23808"/>
            <a:ext cx="9144000" cy="669077"/>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defTabSz="457200">
              <a:defRPr sz="3200" b="0">
                <a:solidFill>
                  <a:schemeClr val="accent3">
                    <a:lumOff val="44000"/>
                  </a:schemeClr>
                </a:solidFill>
                <a:latin typeface="Arial Black"/>
                <a:ea typeface="Arial Black"/>
                <a:cs typeface="Arial Black"/>
                <a:sym typeface="Arial Black"/>
              </a:defRPr>
            </a:lvl1pPr>
          </a:lstStyle>
          <a:p>
            <a:r>
              <a:t>رحلة بولس بعد أعمال الرسل</a:t>
            </a:r>
          </a:p>
        </p:txBody>
      </p:sp>
      <p:sp>
        <p:nvSpPr>
          <p:cNvPr id="1515" name="Rectangle 15"/>
          <p:cNvSpPr txBox="1"/>
          <p:nvPr/>
        </p:nvSpPr>
        <p:spPr>
          <a:xfrm>
            <a:off x="46037" y="6575145"/>
            <a:ext cx="6089650"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defTabSz="457200">
              <a:defRPr sz="1100" b="0">
                <a:latin typeface="Arial Narrow"/>
                <a:ea typeface="Arial Narrow"/>
                <a:cs typeface="Arial Narrow"/>
                <a:sym typeface="Arial Narrow"/>
              </a:defRPr>
            </a:lvl1pPr>
          </a:lstStyle>
          <a:p>
            <a:r>
              <a:t>©  https://www.deviantart.com/sharklord1/art/Alt-Roman-Empire-Provinces-701148110</a:t>
            </a:r>
          </a:p>
        </p:txBody>
      </p:sp>
      <p:sp>
        <p:nvSpPr>
          <p:cNvPr id="1516" name="Rectangle 17"/>
          <p:cNvSpPr txBox="1">
            <a:spLocks noGrp="1"/>
          </p:cNvSpPr>
          <p:nvPr>
            <p:ph type="title" idx="4294967295"/>
          </p:nvPr>
        </p:nvSpPr>
        <p:spPr>
          <a:xfrm>
            <a:off x="7639050" y="609600"/>
            <a:ext cx="1257300" cy="400050"/>
          </a:xfrm>
          <a:prstGeom prst="rect">
            <a:avLst/>
          </a:prstGeom>
        </p:spPr>
        <p:txBody>
          <a:bodyPr/>
          <a:lstStyle>
            <a:lvl1pPr>
              <a:defRPr sz="100" b="0">
                <a:solidFill>
                  <a:srgbClr val="000066"/>
                </a:solidFill>
                <a:latin typeface="Arial Narrow"/>
                <a:ea typeface="Arial Narrow"/>
                <a:cs typeface="Arial Narrow"/>
                <a:sym typeface="Arial Narrow"/>
              </a:defRPr>
            </a:lvl1pPr>
          </a:lstStyle>
          <a:p>
            <a:pPr rtl="0">
              <a:defRPr/>
            </a:pPr>
            <a:r>
              <a:t>Bible Lands Blank Map</a:t>
            </a:r>
          </a:p>
        </p:txBody>
      </p:sp>
      <p:sp>
        <p:nvSpPr>
          <p:cNvPr id="1517" name="Line 40"/>
          <p:cNvSpPr/>
          <p:nvPr/>
        </p:nvSpPr>
        <p:spPr>
          <a:xfrm>
            <a:off x="1279508" y="2703919"/>
            <a:ext cx="5873678" cy="463841"/>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18" name="Line 40"/>
          <p:cNvSpPr/>
          <p:nvPr/>
        </p:nvSpPr>
        <p:spPr>
          <a:xfrm flipH="1" flipV="1">
            <a:off x="1308451" y="3022507"/>
            <a:ext cx="5733098" cy="1031843"/>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pPr marL="0" marR="0" indent="0" algn="r" defTabSz="914400" rtl="1" fontAlgn="auto" latinLnBrk="0" hangingPunct="0">
              <a:lnSpc>
                <a:spcPct val="100000"/>
              </a:lnSpc>
              <a:spcBef>
                <a:spcPts val="0"/>
              </a:spcBef>
              <a:spcAft>
                <a:spcPts val="0"/>
              </a:spcAft>
              <a:buClrTx/>
              <a:buSzTx/>
              <a:buFontTx/>
              <a:buNone/>
              <a:tabLst/>
            </a:pPr>
            <a:endParaRPr>
              <a:effectLst>
                <a:glow rad="228600">
                  <a:schemeClr val="tx1">
                    <a:alpha val="90000"/>
                  </a:schemeClr>
                </a:glow>
              </a:effectLst>
            </a:endParaRPr>
          </a:p>
        </p:txBody>
      </p:sp>
      <p:sp>
        <p:nvSpPr>
          <p:cNvPr id="1519" name="Line 40"/>
          <p:cNvSpPr/>
          <p:nvPr/>
        </p:nvSpPr>
        <p:spPr>
          <a:xfrm flipH="1" flipV="1">
            <a:off x="7011966" y="2317918"/>
            <a:ext cx="552265" cy="397842"/>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20" name="Line 40"/>
          <p:cNvSpPr/>
          <p:nvPr/>
        </p:nvSpPr>
        <p:spPr>
          <a:xfrm flipH="1">
            <a:off x="7363839" y="3297259"/>
            <a:ext cx="137482" cy="526729"/>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21" name="Text Box 2"/>
          <p:cNvSpPr txBox="1"/>
          <p:nvPr/>
        </p:nvSpPr>
        <p:spPr>
          <a:xfrm>
            <a:off x="8431977" y="89445"/>
            <a:ext cx="617598" cy="437069"/>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457200">
              <a:defRPr sz="2400">
                <a:solidFill>
                  <a:schemeClr val="accent3">
                    <a:lumOff val="44000"/>
                  </a:schemeClr>
                </a:solidFill>
              </a:defRPr>
            </a:lvl1pPr>
          </a:lstStyle>
          <a:p>
            <a:r>
              <a:t>١٤٢</a:t>
            </a:r>
          </a:p>
        </p:txBody>
      </p:sp>
      <p:sp>
        <p:nvSpPr>
          <p:cNvPr id="1522" name="Line 40"/>
          <p:cNvSpPr/>
          <p:nvPr/>
        </p:nvSpPr>
        <p:spPr>
          <a:xfrm flipH="1" flipV="1">
            <a:off x="3751668" y="2302715"/>
            <a:ext cx="3387591" cy="756452"/>
          </a:xfrm>
          <a:prstGeom prst="line">
            <a:avLst/>
          </a:prstGeom>
          <a:ln w="57150">
            <a:solidFill>
              <a:srgbClr val="FFFF00"/>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23" name="Line 40"/>
          <p:cNvSpPr/>
          <p:nvPr/>
        </p:nvSpPr>
        <p:spPr>
          <a:xfrm flipV="1">
            <a:off x="7702501" y="3297260"/>
            <a:ext cx="192836" cy="692566"/>
          </a:xfrm>
          <a:prstGeom prst="line">
            <a:avLst/>
          </a:prstGeom>
          <a:ln w="57150">
            <a:solidFill>
              <a:srgbClr val="FFFF00"/>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24" name="Text Box 7"/>
          <p:cNvSpPr txBox="1"/>
          <p:nvPr/>
        </p:nvSpPr>
        <p:spPr>
          <a:xfrm>
            <a:off x="7631547" y="3212975"/>
            <a:ext cx="1394997" cy="45639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ctr" rtl="1">
              <a:defRPr sz="2400" b="0">
                <a:solidFill>
                  <a:schemeClr val="accent3">
                    <a:lumOff val="44000"/>
                  </a:schemeClr>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latin typeface="ＭＳ Ｐゴシック"/>
                <a:ea typeface="ＭＳ Ｐゴシック"/>
                <a:cs typeface="ＭＳ Ｐゴシック"/>
                <a:sym typeface="ＭＳ Ｐゴシック"/>
              </a:rPr>
              <a:t>تيطس</a:t>
            </a:r>
          </a:p>
        </p:txBody>
      </p:sp>
      <p:sp>
        <p:nvSpPr>
          <p:cNvPr id="1525" name="Text Box 7"/>
          <p:cNvSpPr txBox="1"/>
          <p:nvPr/>
        </p:nvSpPr>
        <p:spPr>
          <a:xfrm>
            <a:off x="4506938" y="1934465"/>
            <a:ext cx="1939685" cy="595019"/>
          </a:xfrm>
          <a:prstGeom prst="rect">
            <a:avLst/>
          </a:prstGeom>
          <a:ln w="12700">
            <a:miter lim="400000"/>
          </a:ln>
          <a:effectLst>
            <a:glow rad="228600">
              <a:schemeClr val="tx1">
                <a:alpha val="80000"/>
              </a:schemeClr>
            </a:glo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r" rtl="1">
              <a:defRPr sz="3200" b="0">
                <a:solidFill>
                  <a:srgbClr val="FFFF00"/>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effectLst>
                  <a:glow rad="228600">
                    <a:schemeClr val="tx1">
                      <a:alpha val="90000"/>
                    </a:schemeClr>
                  </a:glow>
                </a:effectLst>
                <a:latin typeface="ＭＳ Ｐゴシック"/>
                <a:ea typeface="ＭＳ Ｐゴシック"/>
                <a:cs typeface="ＭＳ Ｐゴシック"/>
                <a:sym typeface="ＭＳ Ｐゴシック"/>
              </a:rPr>
              <a:t>نيكوبوليس</a:t>
            </a:r>
          </a:p>
        </p:txBody>
      </p:sp>
      <p:sp>
        <p:nvSpPr>
          <p:cNvPr id="1526" name="Text Box 7"/>
          <p:cNvSpPr txBox="1"/>
          <p:nvPr/>
        </p:nvSpPr>
        <p:spPr>
          <a:xfrm>
            <a:off x="7640432" y="1979068"/>
            <a:ext cx="1303663" cy="595019"/>
          </a:xfrm>
          <a:prstGeom prst="rect">
            <a:avLst/>
          </a:prstGeom>
          <a:ln w="12700">
            <a:miter lim="400000"/>
          </a:ln>
          <a:effectLst>
            <a:glow rad="228600">
              <a:schemeClr val="tx1">
                <a:alpha val="80000"/>
              </a:schemeClr>
            </a:glo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rtl="1">
              <a:defRPr sz="3200" b="0">
                <a:solidFill>
                  <a:srgbClr val="FFFF00"/>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effectLst>
                  <a:glow rad="228600">
                    <a:schemeClr val="tx1">
                      <a:alpha val="90000"/>
                    </a:schemeClr>
                  </a:glow>
                </a:effectLst>
                <a:latin typeface="ＭＳ Ｐゴシック"/>
                <a:ea typeface="ＭＳ Ｐゴシック"/>
                <a:cs typeface="ＭＳ Ｐゴシック"/>
                <a:sym typeface="ＭＳ Ｐゴシック"/>
              </a:rPr>
              <a:t>ترواس</a:t>
            </a:r>
          </a:p>
        </p:txBody>
      </p:sp>
      <p:sp>
        <p:nvSpPr>
          <p:cNvPr id="1527" name="Line 40"/>
          <p:cNvSpPr/>
          <p:nvPr/>
        </p:nvSpPr>
        <p:spPr>
          <a:xfrm>
            <a:off x="6883327" y="1880683"/>
            <a:ext cx="811757" cy="374393"/>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28" name="Line 40"/>
          <p:cNvSpPr/>
          <p:nvPr/>
        </p:nvSpPr>
        <p:spPr>
          <a:xfrm flipH="1" flipV="1">
            <a:off x="6429020" y="2010139"/>
            <a:ext cx="187547" cy="794061"/>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29" name="Line 40"/>
          <p:cNvSpPr/>
          <p:nvPr/>
        </p:nvSpPr>
        <p:spPr>
          <a:xfrm>
            <a:off x="6557658" y="2458752"/>
            <a:ext cx="624469" cy="387339"/>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30" name="Line 40"/>
          <p:cNvSpPr/>
          <p:nvPr/>
        </p:nvSpPr>
        <p:spPr>
          <a:xfrm>
            <a:off x="3830202" y="2057823"/>
            <a:ext cx="2575591" cy="710859"/>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31" name="Line 40"/>
          <p:cNvSpPr/>
          <p:nvPr/>
        </p:nvSpPr>
        <p:spPr>
          <a:xfrm flipH="1" flipV="1">
            <a:off x="6540871" y="2219530"/>
            <a:ext cx="916045" cy="69614"/>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32" name="Text Box 7"/>
          <p:cNvSpPr txBox="1"/>
          <p:nvPr/>
        </p:nvSpPr>
        <p:spPr>
          <a:xfrm>
            <a:off x="2032394" y="1945611"/>
            <a:ext cx="1894505" cy="473235"/>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p>
            <a:pPr algn="ctr" rtl="1">
              <a:defRPr sz="2400">
                <a:solidFill>
                  <a:schemeClr val="accent3">
                    <a:lumOff val="44000"/>
                  </a:schemeClr>
                </a:solidFill>
              </a:defRPr>
            </a:pPr>
            <a:r>
              <a:t>2 </a:t>
            </a:r>
            <a:r>
              <a:rPr b="0">
                <a:latin typeface="ＭＳ Ｐゴシック"/>
                <a:ea typeface="ＭＳ Ｐゴシック"/>
                <a:cs typeface="ＭＳ Ｐゴシック"/>
                <a:sym typeface="ＭＳ Ｐゴシック"/>
              </a:rPr>
              <a:t>تيموثاوس</a:t>
            </a:r>
          </a:p>
        </p:txBody>
      </p:sp>
      <p:sp>
        <p:nvSpPr>
          <p:cNvPr id="1533" name="Text Box 7"/>
          <p:cNvSpPr txBox="1"/>
          <p:nvPr/>
        </p:nvSpPr>
        <p:spPr>
          <a:xfrm>
            <a:off x="45666" y="2057824"/>
            <a:ext cx="2459363" cy="595019"/>
          </a:xfrm>
          <a:prstGeom prst="rect">
            <a:avLst/>
          </a:prstGeom>
          <a:ln w="12700">
            <a:miter lim="400000"/>
          </a:ln>
          <a:effectLst>
            <a:glow rad="228600">
              <a:schemeClr val="tx1">
                <a:alpha val="80000"/>
              </a:schemeClr>
            </a:glo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rtl="1">
              <a:defRPr sz="3200" b="0">
                <a:solidFill>
                  <a:srgbClr val="FFFF00"/>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effectLst>
                  <a:glow rad="228600">
                    <a:schemeClr val="tx1">
                      <a:alpha val="90000"/>
                    </a:schemeClr>
                  </a:glow>
                </a:effectLst>
                <a:latin typeface="ＭＳ Ｐゴシック"/>
                <a:ea typeface="ＭＳ Ｐゴシック"/>
                <a:cs typeface="ＭＳ Ｐゴシック"/>
                <a:sym typeface="ＭＳ Ｐゴシック"/>
              </a:rPr>
              <a:t>إسبانيا</a:t>
            </a:r>
          </a:p>
        </p:txBody>
      </p:sp>
      <p:sp>
        <p:nvSpPr>
          <p:cNvPr id="1534" name="Text Box 7"/>
          <p:cNvSpPr txBox="1"/>
          <p:nvPr/>
        </p:nvSpPr>
        <p:spPr>
          <a:xfrm>
            <a:off x="2836992" y="1473156"/>
            <a:ext cx="2459362" cy="595019"/>
          </a:xfrm>
          <a:prstGeom prst="rect">
            <a:avLst/>
          </a:prstGeom>
          <a:ln w="12700">
            <a:miter lim="400000"/>
          </a:ln>
          <a:effectLst>
            <a:glow rad="228600">
              <a:schemeClr val="tx1">
                <a:alpha val="80000"/>
              </a:schemeClr>
            </a:glo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rtl="1">
              <a:defRPr sz="3200" b="0">
                <a:solidFill>
                  <a:srgbClr val="FFFF00"/>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effectLst>
                  <a:glow rad="228600">
                    <a:schemeClr val="tx1">
                      <a:alpha val="90000"/>
                    </a:schemeClr>
                  </a:glow>
                </a:effectLst>
                <a:latin typeface="ＭＳ Ｐゴシック"/>
                <a:ea typeface="ＭＳ Ｐゴシック"/>
                <a:cs typeface="ＭＳ Ｐゴシック"/>
                <a:sym typeface="ＭＳ Ｐゴシック"/>
              </a:rPr>
              <a:t>روما</a:t>
            </a:r>
          </a:p>
        </p:txBody>
      </p:sp>
      <p:sp>
        <p:nvSpPr>
          <p:cNvPr id="1535" name="Text Box 7"/>
          <p:cNvSpPr txBox="1"/>
          <p:nvPr/>
        </p:nvSpPr>
        <p:spPr>
          <a:xfrm>
            <a:off x="5644362" y="1376904"/>
            <a:ext cx="2459362" cy="595019"/>
          </a:xfrm>
          <a:prstGeom prst="rect">
            <a:avLst/>
          </a:prstGeom>
          <a:ln w="12700">
            <a:miter lim="400000"/>
          </a:ln>
          <a:effectLst>
            <a:glow rad="228600">
              <a:schemeClr val="tx1">
                <a:alpha val="80000"/>
              </a:schemeClr>
            </a:glo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rtl="1">
              <a:defRPr sz="3200" b="0">
                <a:solidFill>
                  <a:srgbClr val="FFFF00"/>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effectLst>
                  <a:glow rad="228600">
                    <a:schemeClr val="tx1">
                      <a:alpha val="90000"/>
                    </a:schemeClr>
                  </a:glow>
                </a:effectLst>
                <a:latin typeface="ＭＳ Ｐゴシック"/>
                <a:ea typeface="ＭＳ Ｐゴシック"/>
                <a:cs typeface="ＭＳ Ｐゴシック"/>
                <a:sym typeface="ＭＳ Ｐゴシック"/>
              </a:rPr>
              <a:t>مقدونيا</a:t>
            </a:r>
          </a:p>
        </p:txBody>
      </p:sp>
      <p:sp>
        <p:nvSpPr>
          <p:cNvPr id="1536" name="Text Box 7"/>
          <p:cNvSpPr txBox="1"/>
          <p:nvPr/>
        </p:nvSpPr>
        <p:spPr>
          <a:xfrm>
            <a:off x="6391321" y="4009521"/>
            <a:ext cx="2459362" cy="595019"/>
          </a:xfrm>
          <a:prstGeom prst="rect">
            <a:avLst/>
          </a:prstGeom>
          <a:ln w="12700">
            <a:miter lim="400000"/>
          </a:ln>
          <a:effectLst>
            <a:glow rad="228600">
              <a:schemeClr val="tx1">
                <a:alpha val="80000"/>
              </a:schemeClr>
            </a:glo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ctr" rtl="1">
              <a:defRPr sz="3200" b="0">
                <a:solidFill>
                  <a:srgbClr val="FFFF00"/>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effectLst>
                  <a:glow rad="228600">
                    <a:schemeClr val="tx1">
                      <a:alpha val="90000"/>
                    </a:schemeClr>
                  </a:glow>
                </a:effectLst>
                <a:latin typeface="ＭＳ Ｐゴシック"/>
                <a:ea typeface="ＭＳ Ｐゴシック"/>
                <a:cs typeface="ＭＳ Ｐゴシック"/>
                <a:sym typeface="ＭＳ Ｐゴシック"/>
              </a:rPr>
              <a:t>كريت</a:t>
            </a:r>
          </a:p>
        </p:txBody>
      </p:sp>
      <p:sp>
        <p:nvSpPr>
          <p:cNvPr id="1537" name="Text Box 7"/>
          <p:cNvSpPr txBox="1"/>
          <p:nvPr/>
        </p:nvSpPr>
        <p:spPr>
          <a:xfrm>
            <a:off x="6568489" y="2533111"/>
            <a:ext cx="2459362" cy="595019"/>
          </a:xfrm>
          <a:prstGeom prst="rect">
            <a:avLst/>
          </a:prstGeom>
          <a:ln w="12700">
            <a:miter lim="400000"/>
          </a:ln>
          <a:effectLst>
            <a:glow rad="228600">
              <a:schemeClr val="tx1">
                <a:alpha val="80000"/>
              </a:schemeClr>
            </a:glo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r" rtl="1">
              <a:defRPr sz="3200" b="0">
                <a:solidFill>
                  <a:srgbClr val="FFFF00"/>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effectLst>
                  <a:glow rad="228600">
                    <a:schemeClr val="tx1">
                      <a:alpha val="90000"/>
                    </a:schemeClr>
                  </a:glow>
                </a:effectLst>
                <a:latin typeface="ＭＳ Ｐゴシック"/>
                <a:ea typeface="ＭＳ Ｐゴシック"/>
                <a:cs typeface="ＭＳ Ｐゴシック"/>
                <a:sym typeface="ＭＳ Ｐゴシック"/>
              </a:rPr>
              <a:t>افسس</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iterate>
                                    <p:tmAbs val="0"/>
                                  </p:iterate>
                                  <p:childTnLst>
                                    <p:set>
                                      <p:cBhvr>
                                        <p:cTn id="6" fill="hold"/>
                                        <p:tgtEl>
                                          <p:spTgt spid="1519"/>
                                        </p:tgtEl>
                                        <p:attrNameLst>
                                          <p:attrName>style.visibility</p:attrName>
                                        </p:attrNameLst>
                                      </p:cBhvr>
                                      <p:to>
                                        <p:strVal val="visible"/>
                                      </p:to>
                                    </p:set>
                                    <p:animEffect transition="in" filter="wipe(up)">
                                      <p:cBhvr>
                                        <p:cTn id="7" dur="500"/>
                                        <p:tgtEl>
                                          <p:spTgt spid="15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2" nodeType="clickEffect">
                                  <p:stCondLst>
                                    <p:cond delay="0"/>
                                  </p:stCondLst>
                                  <p:iterate>
                                    <p:tmAbs val="0"/>
                                  </p:iterate>
                                  <p:childTnLst>
                                    <p:set>
                                      <p:cBhvr>
                                        <p:cTn id="11" fill="hold"/>
                                        <p:tgtEl>
                                          <p:spTgt spid="1517"/>
                                        </p:tgtEl>
                                        <p:attrNameLst>
                                          <p:attrName>style.visibility</p:attrName>
                                        </p:attrNameLst>
                                      </p:cBhvr>
                                      <p:to>
                                        <p:strVal val="visible"/>
                                      </p:to>
                                    </p:set>
                                    <p:animEffect transition="in" filter="wipe(right)">
                                      <p:cBhvr>
                                        <p:cTn id="12" dur="500"/>
                                        <p:tgtEl>
                                          <p:spTgt spid="15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518"/>
                                        </p:tgtEl>
                                        <p:attrNameLst>
                                          <p:attrName>style.visibility</p:attrName>
                                        </p:attrNameLst>
                                      </p:cBhvr>
                                      <p:to>
                                        <p:strVal val="visible"/>
                                      </p:to>
                                    </p:set>
                                    <p:animEffect transition="in" filter="wipe(left)">
                                      <p:cBhvr>
                                        <p:cTn id="17" dur="500"/>
                                        <p:tgtEl>
                                          <p:spTgt spid="15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4" nodeType="clickEffect">
                                  <p:stCondLst>
                                    <p:cond delay="0"/>
                                  </p:stCondLst>
                                  <p:iterate>
                                    <p:tmAbs val="0"/>
                                  </p:iterate>
                                  <p:childTnLst>
                                    <p:set>
                                      <p:cBhvr>
                                        <p:cTn id="21" fill="hold"/>
                                        <p:tgtEl>
                                          <p:spTgt spid="1520"/>
                                        </p:tgtEl>
                                        <p:attrNameLst>
                                          <p:attrName>style.visibility</p:attrName>
                                        </p:attrNameLst>
                                      </p:cBhvr>
                                      <p:to>
                                        <p:strVal val="visible"/>
                                      </p:to>
                                    </p:set>
                                    <p:animEffect transition="in" filter="wipe(down)">
                                      <p:cBhvr>
                                        <p:cTn id="22" dur="500"/>
                                        <p:tgtEl>
                                          <p:spTgt spid="152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iterate>
                                    <p:tmAbs val="0"/>
                                  </p:iterate>
                                  <p:childTnLst>
                                    <p:set>
                                      <p:cBhvr>
                                        <p:cTn id="26" fill="hold"/>
                                        <p:tgtEl>
                                          <p:spTgt spid="15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path" presetSubtype="0" accel="50000" decel="50000" fill="hold" nodeType="clickEffect">
                                  <p:stCondLst>
                                    <p:cond delay="0"/>
                                  </p:stCondLst>
                                  <p:childTnLst>
                                    <p:animMotion origin="layout" path="M 0.000000 0.000000 L -0.060070 0.178470" pathEditMode="relative">
                                      <p:cBhvr>
                                        <p:cTn id="30" dur="2000" fill="hold"/>
                                        <p:tgtEl>
                                          <p:spTgt spid="1524"/>
                                        </p:tgtEl>
                                        <p:attrNameLst>
                                          <p:attrName>ppt_x</p:attrName>
                                          <p:attrName>ppt_y</p:attrName>
                                        </p:attrNameLst>
                                      </p:cBhvr>
                                    </p:animMotion>
                                  </p:childTnLst>
                                </p:cTn>
                              </p:par>
                            </p:childTnLst>
                          </p:cTn>
                        </p:par>
                        <p:par>
                          <p:cTn id="31" fill="hold">
                            <p:stCondLst>
                              <p:cond delay="0"/>
                            </p:stCondLst>
                            <p:childTnLst>
                              <p:par>
                                <p:cTn id="32" presetID="-1" presetClass="path" presetSubtype="0" accel="50000" decel="50000" fill="hold" nodeType="afterEffect">
                                  <p:stCondLst>
                                    <p:cond delay="0"/>
                                  </p:stCondLst>
                                  <p:childTnLst>
                                    <p:animMotion origin="layout" path="M -0.060070 0.178470 L -0.120140 0.356940" pathEditMode="relative">
                                      <p:cBhvr>
                                        <p:cTn id="33" dur="2000" fill="hold"/>
                                        <p:tgtEl>
                                          <p:spTgt spid="1524"/>
                                        </p:tgtEl>
                                        <p:attrNameLst>
                                          <p:attrName>ppt_x</p:attrName>
                                          <p:attrName>ppt_y</p:attrName>
                                        </p:attrNameLst>
                                      </p:cBhvr>
                                    </p:animMotion>
                                  </p:childTnLst>
                                </p:cTn>
                              </p:par>
                            </p:childTnLst>
                          </p:cTn>
                        </p:par>
                        <p:par>
                          <p:cTn id="34" fill="hold">
                            <p:stCondLst>
                              <p:cond delay="2000"/>
                            </p:stCondLst>
                            <p:childTnLst>
                              <p:par>
                                <p:cTn id="35" presetID="22" presetClass="entr" presetSubtype="1" fill="hold" grpId="8" nodeType="afterEffect">
                                  <p:stCondLst>
                                    <p:cond delay="0"/>
                                  </p:stCondLst>
                                  <p:iterate>
                                    <p:tmAbs val="0"/>
                                  </p:iterate>
                                  <p:childTnLst>
                                    <p:set>
                                      <p:cBhvr>
                                        <p:cTn id="36" fill="hold"/>
                                        <p:tgtEl>
                                          <p:spTgt spid="1523"/>
                                        </p:tgtEl>
                                        <p:attrNameLst>
                                          <p:attrName>style.visibility</p:attrName>
                                        </p:attrNameLst>
                                      </p:cBhvr>
                                      <p:to>
                                        <p:strVal val="visible"/>
                                      </p:to>
                                    </p:set>
                                    <p:animEffect transition="in" filter="wipe(up)">
                                      <p:cBhvr>
                                        <p:cTn id="37" dur="500"/>
                                        <p:tgtEl>
                                          <p:spTgt spid="15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9" nodeType="clickEffect">
                                  <p:stCondLst>
                                    <p:cond delay="0"/>
                                  </p:stCondLst>
                                  <p:iterate>
                                    <p:tmAbs val="0"/>
                                  </p:iterate>
                                  <p:childTnLst>
                                    <p:set>
                                      <p:cBhvr>
                                        <p:cTn id="41" fill="hold"/>
                                        <p:tgtEl>
                                          <p:spTgt spid="1529"/>
                                        </p:tgtEl>
                                        <p:attrNameLst>
                                          <p:attrName>style.visibility</p:attrName>
                                        </p:attrNameLst>
                                      </p:cBhvr>
                                      <p:to>
                                        <p:strVal val="visible"/>
                                      </p:to>
                                    </p:set>
                                    <p:animEffect transition="in" filter="wipe(down)">
                                      <p:cBhvr>
                                        <p:cTn id="42" dur="500"/>
                                        <p:tgtEl>
                                          <p:spTgt spid="15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10" nodeType="clickEffect">
                                  <p:stCondLst>
                                    <p:cond delay="0"/>
                                  </p:stCondLst>
                                  <p:iterate>
                                    <p:tmAbs val="0"/>
                                  </p:iterate>
                                  <p:childTnLst>
                                    <p:set>
                                      <p:cBhvr>
                                        <p:cTn id="46" fill="hold"/>
                                        <p:tgtEl>
                                          <p:spTgt spid="1531"/>
                                        </p:tgtEl>
                                        <p:attrNameLst>
                                          <p:attrName>style.visibility</p:attrName>
                                        </p:attrNameLst>
                                      </p:cBhvr>
                                      <p:to>
                                        <p:strVal val="visible"/>
                                      </p:to>
                                    </p:set>
                                    <p:animEffect transition="in" filter="wipe(left)">
                                      <p:cBhvr>
                                        <p:cTn id="47" dur="500"/>
                                        <p:tgtEl>
                                          <p:spTgt spid="15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11" nodeType="clickEffect">
                                  <p:stCondLst>
                                    <p:cond delay="0"/>
                                  </p:stCondLst>
                                  <p:iterate>
                                    <p:tmAbs val="0"/>
                                  </p:iterate>
                                  <p:childTnLst>
                                    <p:set>
                                      <p:cBhvr>
                                        <p:cTn id="51" fill="hold"/>
                                        <p:tgtEl>
                                          <p:spTgt spid="1527"/>
                                        </p:tgtEl>
                                        <p:attrNameLst>
                                          <p:attrName>style.visibility</p:attrName>
                                        </p:attrNameLst>
                                      </p:cBhvr>
                                      <p:to>
                                        <p:strVal val="visible"/>
                                      </p:to>
                                    </p:set>
                                    <p:animEffect transition="in" filter="wipe(down)">
                                      <p:cBhvr>
                                        <p:cTn id="52" dur="500"/>
                                        <p:tgtEl>
                                          <p:spTgt spid="15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12" nodeType="clickEffect">
                                  <p:stCondLst>
                                    <p:cond delay="0"/>
                                  </p:stCondLst>
                                  <p:iterate>
                                    <p:tmAbs val="0"/>
                                  </p:iterate>
                                  <p:childTnLst>
                                    <p:set>
                                      <p:cBhvr>
                                        <p:cTn id="56" fill="hold"/>
                                        <p:tgtEl>
                                          <p:spTgt spid="1528"/>
                                        </p:tgtEl>
                                        <p:attrNameLst>
                                          <p:attrName>style.visibility</p:attrName>
                                        </p:attrNameLst>
                                      </p:cBhvr>
                                      <p:to>
                                        <p:strVal val="visible"/>
                                      </p:to>
                                    </p:set>
                                    <p:animEffect transition="in" filter="wipe(up)">
                                      <p:cBhvr>
                                        <p:cTn id="57" dur="500"/>
                                        <p:tgtEl>
                                          <p:spTgt spid="15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13" nodeType="clickEffect">
                                  <p:stCondLst>
                                    <p:cond delay="0"/>
                                  </p:stCondLst>
                                  <p:iterate>
                                    <p:tmAbs val="0"/>
                                  </p:iterate>
                                  <p:childTnLst>
                                    <p:set>
                                      <p:cBhvr>
                                        <p:cTn id="61" fill="hold"/>
                                        <p:tgtEl>
                                          <p:spTgt spid="1530"/>
                                        </p:tgtEl>
                                        <p:attrNameLst>
                                          <p:attrName>style.visibility</p:attrName>
                                        </p:attrNameLst>
                                      </p:cBhvr>
                                      <p:to>
                                        <p:strVal val="visible"/>
                                      </p:to>
                                    </p:set>
                                    <p:animEffect transition="in" filter="wipe(down)">
                                      <p:cBhvr>
                                        <p:cTn id="62" dur="500"/>
                                        <p:tgtEl>
                                          <p:spTgt spid="153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4" nodeType="clickEffect">
                                  <p:stCondLst>
                                    <p:cond delay="0"/>
                                  </p:stCondLst>
                                  <p:iterate>
                                    <p:tmAbs val="0"/>
                                  </p:iterate>
                                  <p:childTnLst>
                                    <p:set>
                                      <p:cBhvr>
                                        <p:cTn id="66" fill="hold"/>
                                        <p:tgtEl>
                                          <p:spTgt spid="15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path" presetSubtype="0" accel="50000" decel="50000" fill="hold" nodeType="clickEffect">
                                  <p:stCondLst>
                                    <p:cond delay="0"/>
                                  </p:stCondLst>
                                  <p:childTnLst>
                                    <p:animMotion origin="layout" path="M 0.000000 0.000000 L 0.582810 0.065740" pathEditMode="relative">
                                      <p:cBhvr>
                                        <p:cTn id="70" dur="2000" fill="hold"/>
                                        <p:tgtEl>
                                          <p:spTgt spid="1532"/>
                                        </p:tgtEl>
                                        <p:attrNameLst>
                                          <p:attrName>ppt_x</p:attrName>
                                          <p:attrName>ppt_y</p:attrName>
                                        </p:attrNameLst>
                                      </p:cBhvr>
                                    </p:animMotion>
                                  </p:childTnLst>
                                </p:cTn>
                              </p:par>
                            </p:childTnLst>
                          </p:cTn>
                        </p:par>
                        <p:par>
                          <p:cTn id="71" fill="hold">
                            <p:stCondLst>
                              <p:cond delay="0"/>
                            </p:stCondLst>
                            <p:childTnLst>
                              <p:par>
                                <p:cTn id="72" presetID="-1" presetClass="path" presetSubtype="0" accel="50000" decel="50000" fill="hold" nodeType="afterEffect">
                                  <p:stCondLst>
                                    <p:cond delay="0"/>
                                  </p:stCondLst>
                                  <p:childTnLst>
                                    <p:animMotion origin="layout" path="M 0.582810 0.065740 L 1.165620 0.131480" pathEditMode="relative">
                                      <p:cBhvr>
                                        <p:cTn id="73" dur="2000" fill="hold"/>
                                        <p:tgtEl>
                                          <p:spTgt spid="1532"/>
                                        </p:tgtEl>
                                        <p:attrNameLst>
                                          <p:attrName>ppt_x</p:attrName>
                                          <p:attrName>ppt_y</p:attrName>
                                        </p:attrNameLst>
                                      </p:cBhvr>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17" nodeType="clickEffect">
                                  <p:stCondLst>
                                    <p:cond delay="0"/>
                                  </p:stCondLst>
                                  <p:iterate>
                                    <p:tmAbs val="0"/>
                                  </p:iterate>
                                  <p:childTnLst>
                                    <p:set>
                                      <p:cBhvr>
                                        <p:cTn id="77" fill="hold"/>
                                        <p:tgtEl>
                                          <p:spTgt spid="1522"/>
                                        </p:tgtEl>
                                        <p:attrNameLst>
                                          <p:attrName>style.visibility</p:attrName>
                                        </p:attrNameLst>
                                      </p:cBhvr>
                                      <p:to>
                                        <p:strVal val="visible"/>
                                      </p:to>
                                    </p:set>
                                    <p:animEffect transition="in" filter="wipe(up)">
                                      <p:cBhvr>
                                        <p:cTn id="78" dur="500"/>
                                        <p:tgtEl>
                                          <p:spTgt spid="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7" grpId="2" animBg="1" advAuto="0"/>
      <p:bldP spid="1518" grpId="3" animBg="1" advAuto="0"/>
      <p:bldP spid="1519" grpId="1" animBg="1" advAuto="0"/>
      <p:bldP spid="1520" grpId="4" animBg="1" advAuto="0"/>
      <p:bldP spid="1522" grpId="17" animBg="1" advAuto="0"/>
      <p:bldP spid="1523" grpId="8" animBg="1" advAuto="0"/>
      <p:bldP spid="1524" grpId="5" animBg="1" advAuto="0"/>
      <p:bldP spid="1527" grpId="11" animBg="1" advAuto="0"/>
      <p:bldP spid="1528" grpId="12" animBg="1" advAuto="0"/>
      <p:bldP spid="1529" grpId="9" animBg="1" advAuto="0"/>
      <p:bldP spid="1530" grpId="13" animBg="1" advAuto="0"/>
      <p:bldP spid="1531" grpId="10" animBg="1" advAuto="0"/>
      <p:bldP spid="1532" grpId="14"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 name="Rectangle 2"/>
          <p:cNvSpPr txBox="1"/>
          <p:nvPr/>
        </p:nvSpPr>
        <p:spPr>
          <a:xfrm>
            <a:off x="426719" y="1343024"/>
            <a:ext cx="8595362" cy="2926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9250" indent="-349250" algn="just" rtl="1">
              <a:buSzPct val="100000"/>
              <a:buChar char="▪"/>
              <a:defRPr sz="2400" b="0"/>
            </a:pPr>
            <a:r>
              <a:t>بولس في كريت				     صيف ٦٦ مبكراً</a:t>
            </a:r>
            <a:endParaRPr>
              <a:solidFill>
                <a:srgbClr val="786950"/>
              </a:solidFill>
              <a:latin typeface="Engravers MT"/>
              <a:ea typeface="Engravers MT"/>
              <a:cs typeface="Engravers MT"/>
              <a:sym typeface="Engravers MT"/>
            </a:endParaRPr>
          </a:p>
          <a:p>
            <a:pPr marL="349250" indent="-349250" algn="just" rtl="1">
              <a:defRPr sz="2400" b="0"/>
            </a:pPr>
            <a:r>
              <a:t>	(تيطس ترك هناك ; تيطس. ١: ٥)</a:t>
            </a:r>
            <a:endParaRPr>
              <a:solidFill>
                <a:srgbClr val="786950"/>
              </a:solidFill>
              <a:latin typeface="Engravers MT"/>
              <a:ea typeface="Engravers MT"/>
              <a:cs typeface="Engravers MT"/>
              <a:sym typeface="Engravers MT"/>
            </a:endParaRPr>
          </a:p>
          <a:p>
            <a:pPr marL="349250" indent="-349250" algn="just" rtl="1">
              <a:buSzPct val="100000"/>
              <a:buChar char="▪"/>
              <a:defRPr sz="2400" b="0"/>
            </a:pPr>
            <a:r>
              <a:t>بولس في اسيا الصغرى			 صيف - خريف ٦٦</a:t>
            </a:r>
            <a:endParaRPr>
              <a:solidFill>
                <a:srgbClr val="786950"/>
              </a:solidFill>
              <a:latin typeface="Engravers MT"/>
              <a:ea typeface="Engravers MT"/>
              <a:cs typeface="Engravers MT"/>
              <a:sym typeface="Engravers MT"/>
            </a:endParaRPr>
          </a:p>
          <a:p>
            <a:pPr marL="349250" indent="-349250" algn="r" rtl="1">
              <a:buSzPct val="100000"/>
              <a:buChar char="▪"/>
              <a:defRPr sz="2400"/>
            </a:pPr>
            <a:r>
              <a:t>كتب تيطس من اسيا الصغرة   </a:t>
            </a:r>
            <a:r>
              <a:rPr b="0"/>
              <a:t> 		صيف ٦٦</a:t>
            </a:r>
            <a:endParaRPr>
              <a:solidFill>
                <a:srgbClr val="786950"/>
              </a:solidFill>
              <a:latin typeface="Engravers MT"/>
              <a:ea typeface="Engravers MT"/>
              <a:cs typeface="Engravers MT"/>
              <a:sym typeface="Engravers MT"/>
            </a:endParaRPr>
          </a:p>
          <a:p>
            <a:pPr marL="349250" indent="-349250" algn="r" rtl="1">
              <a:defRPr sz="2400" b="0"/>
            </a:pPr>
            <a:r>
              <a:t>	إلى تيطس في كريت</a:t>
            </a:r>
            <a:endParaRPr>
              <a:solidFill>
                <a:srgbClr val="786950"/>
              </a:solidFill>
              <a:latin typeface="Engravers MT"/>
              <a:ea typeface="Engravers MT"/>
              <a:cs typeface="Engravers MT"/>
              <a:sym typeface="Engravers MT"/>
            </a:endParaRPr>
          </a:p>
          <a:p>
            <a:pPr marL="349250" indent="-349250" algn="r" rtl="1">
              <a:buSzPct val="100000"/>
              <a:buChar char="▪"/>
              <a:defRPr sz="2400" b="0"/>
            </a:pPr>
            <a:r>
              <a:t>بولس في نيكوبوليس  (تيط. ٣ :١٢)             شتاء ٦٧/٦٦</a:t>
            </a:r>
            <a:endParaRPr>
              <a:solidFill>
                <a:srgbClr val="786950"/>
              </a:solidFill>
              <a:latin typeface="Engravers MT"/>
              <a:ea typeface="Engravers MT"/>
              <a:cs typeface="Engravers MT"/>
              <a:sym typeface="Engravers MT"/>
            </a:endParaRPr>
          </a:p>
          <a:p>
            <a:pPr marL="349250" indent="-349250" algn="r" rtl="1">
              <a:buSzPct val="100000"/>
              <a:buChar char="▪"/>
              <a:defRPr sz="2400" b="0"/>
            </a:pPr>
            <a:r>
              <a:t>بولس في ترواس (٢ تيمو. ٤ :١٣)،		ربيع - خريف ٦٧</a:t>
            </a:r>
            <a:endParaRPr>
              <a:solidFill>
                <a:srgbClr val="786950"/>
              </a:solidFill>
              <a:latin typeface="Engravers MT"/>
              <a:ea typeface="Engravers MT"/>
              <a:cs typeface="Engravers MT"/>
              <a:sym typeface="Engravers MT"/>
            </a:endParaRPr>
          </a:p>
          <a:p>
            <a:pPr marL="349250" indent="-349250" algn="r" rtl="1">
              <a:defRPr sz="2400" b="0"/>
            </a:pPr>
            <a:r>
              <a:t>مكدونيا و اليونان</a:t>
            </a:r>
          </a:p>
        </p:txBody>
      </p:sp>
      <p:sp>
        <p:nvSpPr>
          <p:cNvPr id="1542" name="Rectangle 3"/>
          <p:cNvSpPr txBox="1">
            <a:spLocks noGrp="1"/>
          </p:cNvSpPr>
          <p:nvPr>
            <p:ph type="title" idx="4294967295"/>
          </p:nvPr>
        </p:nvSpPr>
        <p:spPr>
          <a:xfrm>
            <a:off x="1443540" y="-636588"/>
            <a:ext cx="7543801" cy="381001"/>
          </a:xfrm>
          <a:prstGeom prst="rect">
            <a:avLst/>
          </a:prstGeom>
        </p:spPr>
        <p:txBody>
          <a:bodyPr lIns="46037" tIns="46037" rIns="46037" bIns="46037"/>
          <a:lstStyle/>
          <a:p>
            <a:pPr rtl="0">
              <a:defRPr sz="1200">
                <a:solidFill>
                  <a:srgbClr val="996600"/>
                </a:solidFill>
                <a:latin typeface="+mn-lt"/>
                <a:ea typeface="+mn-ea"/>
                <a:cs typeface="+mn-cs"/>
                <a:sym typeface="Times New Roman"/>
              </a:defRPr>
            </a:pPr>
            <a:r>
              <a:t>Date</a:t>
            </a:r>
            <a:r>
              <a:rPr>
                <a:latin typeface="Arial"/>
                <a:ea typeface="Arial"/>
                <a:cs typeface="Arial"/>
                <a:sym typeface="Arial"/>
              </a:rPr>
              <a:t> 3</a:t>
            </a:r>
          </a:p>
        </p:txBody>
      </p:sp>
      <p:sp>
        <p:nvSpPr>
          <p:cNvPr id="1543" name="Text Box 4"/>
          <p:cNvSpPr txBox="1"/>
          <p:nvPr/>
        </p:nvSpPr>
        <p:spPr>
          <a:xfrm>
            <a:off x="4042654" y="152399"/>
            <a:ext cx="1042816" cy="525815"/>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rtl="1">
              <a:defRPr sz="28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البيانات</a:t>
            </a:r>
          </a:p>
        </p:txBody>
      </p:sp>
      <p:sp>
        <p:nvSpPr>
          <p:cNvPr id="1544" name="Text Box 5"/>
          <p:cNvSpPr txBox="1"/>
          <p:nvPr/>
        </p:nvSpPr>
        <p:spPr>
          <a:xfrm>
            <a:off x="426719" y="4267199"/>
            <a:ext cx="8519162" cy="1927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9250" indent="-349250" algn="just" rtl="1">
              <a:defRPr sz="2400"/>
            </a:pPr>
            <a:r>
              <a:t>السجن الثاني في روما		                 </a:t>
            </a:r>
            <a:r>
              <a:rPr>
                <a:latin typeface="Arial Narrow"/>
                <a:ea typeface="Arial Narrow"/>
                <a:cs typeface="Arial Narrow"/>
                <a:sym typeface="Arial Narrow"/>
              </a:rPr>
              <a:t>خريف ٦٧–ربيع ٦٨</a:t>
            </a:r>
            <a:endParaRPr b="0">
              <a:latin typeface="Arial Narrow"/>
              <a:ea typeface="Arial Narrow"/>
              <a:cs typeface="Arial Narrow"/>
              <a:sym typeface="Arial Narrow"/>
            </a:endParaRPr>
          </a:p>
          <a:p>
            <a:pPr marL="349250" indent="-349250" algn="just" rtl="1">
              <a:buSzPct val="100000"/>
              <a:buChar char="▪"/>
              <a:defRPr sz="2400" b="0"/>
            </a:pPr>
            <a:r>
              <a:t>اعتقال بولس واخذه إلى روما.           	خريف ٦٧</a:t>
            </a:r>
          </a:p>
          <a:p>
            <a:pPr marL="349250" indent="-349250" algn="just" rtl="1">
              <a:buSzPct val="100000"/>
              <a:buChar char="▪"/>
              <a:defRPr sz="2400"/>
            </a:pPr>
            <a:r>
              <a:t>رسالة يتموثاوس كتب من سجن روما الثاني</a:t>
            </a:r>
            <a:r>
              <a:rPr b="0"/>
              <a:t>		خريف ٦٧</a:t>
            </a:r>
          </a:p>
          <a:p>
            <a:pPr marL="349250" indent="-349250" algn="just" rtl="1">
              <a:defRPr sz="2400" b="0"/>
            </a:pPr>
            <a:r>
              <a:t>	إلى تيموثاوس في أفسس</a:t>
            </a:r>
          </a:p>
          <a:p>
            <a:pPr marL="349250" indent="-349250" algn="just" rtl="1">
              <a:buSzPct val="100000"/>
              <a:buChar char="▪"/>
              <a:defRPr sz="2400" b="0"/>
            </a:pPr>
            <a:r>
              <a:t>قطع رأس بولس			       	ربيع ٦٨</a:t>
            </a:r>
          </a:p>
        </p:txBody>
      </p:sp>
      <p:sp>
        <p:nvSpPr>
          <p:cNvPr id="1545" name="Rectangle 6"/>
          <p:cNvSpPr txBox="1"/>
          <p:nvPr/>
        </p:nvSpPr>
        <p:spPr>
          <a:xfrm>
            <a:off x="426719" y="6324600"/>
            <a:ext cx="8290562"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349250" indent="-349250" algn="r" rtl="1">
              <a:buSzPct val="100000"/>
              <a:buChar char="▪"/>
              <a:defRPr sz="2400"/>
            </a:lvl1pPr>
          </a:lstStyle>
          <a:p>
            <a:r>
              <a:t>تدمير اورشليم 		                    ٢ سبتمبر ٧٠</a:t>
            </a:r>
          </a:p>
        </p:txBody>
      </p:sp>
      <p:sp>
        <p:nvSpPr>
          <p:cNvPr id="1546" name="Rectangle 7"/>
          <p:cNvSpPr/>
          <p:nvPr/>
        </p:nvSpPr>
        <p:spPr>
          <a:xfrm>
            <a:off x="321357" y="2409824"/>
            <a:ext cx="8686801" cy="830997"/>
          </a:xfrm>
          <a:prstGeom prst="rect">
            <a:avLst/>
          </a:prstGeom>
          <a:solidFill>
            <a:srgbClr val="00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9250" indent="-349250" algn="just" rtl="1">
              <a:buSzPct val="100000"/>
              <a:buChar char="▪"/>
              <a:defRPr sz="2400">
                <a:solidFill>
                  <a:schemeClr val="accent3">
                    <a:lumOff val="44000"/>
                  </a:schemeClr>
                </a:solidFill>
              </a:defRPr>
            </a:pPr>
            <a:r>
              <a:rPr dirty="0" err="1"/>
              <a:t>رسالة</a:t>
            </a:r>
            <a:r>
              <a:rPr dirty="0"/>
              <a:t> تيطس </a:t>
            </a:r>
            <a:r>
              <a:rPr dirty="0" err="1"/>
              <a:t>كتبت</a:t>
            </a:r>
            <a:r>
              <a:rPr dirty="0"/>
              <a:t> </a:t>
            </a:r>
            <a:r>
              <a:rPr dirty="0" err="1"/>
              <a:t>من</a:t>
            </a:r>
            <a:r>
              <a:rPr dirty="0"/>
              <a:t> </a:t>
            </a:r>
            <a:r>
              <a:rPr dirty="0" err="1"/>
              <a:t>اسيا</a:t>
            </a:r>
            <a:r>
              <a:rPr dirty="0"/>
              <a:t> </a:t>
            </a:r>
            <a:r>
              <a:rPr dirty="0" err="1"/>
              <a:t>الصغرى</a:t>
            </a:r>
            <a:r>
              <a:rPr b="0" dirty="0"/>
              <a:t>		</a:t>
            </a:r>
            <a:r>
              <a:rPr b="0" dirty="0" err="1"/>
              <a:t>صيف</a:t>
            </a:r>
            <a:r>
              <a:rPr b="0" dirty="0"/>
              <a:t> ٦٦</a:t>
            </a:r>
            <a:endParaRPr dirty="0">
              <a:solidFill>
                <a:srgbClr val="786950"/>
              </a:solidFill>
              <a:latin typeface="Engravers MT"/>
              <a:ea typeface="Engravers MT"/>
              <a:cs typeface="Engravers MT"/>
              <a:sym typeface="Engravers MT"/>
            </a:endParaRPr>
          </a:p>
          <a:p>
            <a:pPr marL="349250" indent="-349250" algn="r" rtl="1">
              <a:defRPr sz="2400" b="0">
                <a:solidFill>
                  <a:schemeClr val="accent3">
                    <a:lumOff val="44000"/>
                  </a:schemeClr>
                </a:solidFill>
              </a:defRPr>
            </a:pPr>
            <a:r>
              <a:rPr lang="en-US" dirty="0"/>
              <a:t>	</a:t>
            </a:r>
            <a:r>
              <a:rPr dirty="0" err="1"/>
              <a:t>إلى</a:t>
            </a:r>
            <a:r>
              <a:rPr dirty="0"/>
              <a:t> تيطس </a:t>
            </a:r>
            <a:r>
              <a:rPr dirty="0" err="1"/>
              <a:t>من</a:t>
            </a:r>
            <a:r>
              <a:rPr dirty="0"/>
              <a:t> </a:t>
            </a:r>
            <a:r>
              <a:rPr dirty="0" err="1"/>
              <a:t>كريت</a:t>
            </a:r>
            <a:endParaRPr dirty="0"/>
          </a:p>
        </p:txBody>
      </p:sp>
      <p:sp>
        <p:nvSpPr>
          <p:cNvPr id="1547" name="Text Box 9"/>
          <p:cNvSpPr txBox="1"/>
          <p:nvPr/>
        </p:nvSpPr>
        <p:spPr>
          <a:xfrm>
            <a:off x="8190676" y="228600"/>
            <a:ext cx="617598" cy="437069"/>
          </a:xfrm>
          <a:prstGeom prst="rect">
            <a:avLst/>
          </a:prstGeom>
          <a:solidFill>
            <a:srgbClr val="E9E2B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a:lvl1pPr>
          </a:lstStyle>
          <a:p>
            <a:r>
              <a:t>٢٣٨</a:t>
            </a:r>
          </a:p>
        </p:txBody>
      </p:sp>
      <p:pic>
        <p:nvPicPr>
          <p:cNvPr id="1548" name="Picture 10" descr="Picture 10"/>
          <p:cNvPicPr>
            <a:picLocks noChangeAspect="1"/>
          </p:cNvPicPr>
          <p:nvPr/>
        </p:nvPicPr>
        <p:blipFill>
          <a:blip r:embed="rId3"/>
          <a:stretch>
            <a:fillRect/>
          </a:stretch>
        </p:blipFill>
        <p:spPr>
          <a:xfrm>
            <a:off x="255383" y="2363246"/>
            <a:ext cx="1524001" cy="885826"/>
          </a:xfrm>
          <a:prstGeom prst="rect">
            <a:avLst/>
          </a:prstGeom>
          <a:ln w="12700">
            <a:miter lim="400000"/>
          </a:ln>
        </p:spPr>
      </p:pic>
      <p:sp>
        <p:nvSpPr>
          <p:cNvPr id="1552" name="WordArt 6"/>
          <p:cNvSpPr txBox="1"/>
          <p:nvPr/>
        </p:nvSpPr>
        <p:spPr>
          <a:xfrm>
            <a:off x="76200" y="-228600"/>
            <a:ext cx="1447800" cy="1828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ctr" defTabSz="365760" rtl="1">
              <a:defRPr sz="5760" b="0">
                <a:ln w="9525" cap="sq">
                  <a:solidFill>
                    <a:srgbClr val="CC99FF"/>
                  </a:solidFill>
                  <a:prstDash val="solid"/>
                  <a:round/>
                </a:ln>
                <a:gradFill flip="none" rotWithShape="1">
                  <a:gsLst>
                    <a:gs pos="0">
                      <a:srgbClr val="6600CC"/>
                    </a:gs>
                    <a:gs pos="100000">
                      <a:srgbClr val="CC00CC"/>
                    </a:gs>
                  </a:gsLst>
                  <a:lin ang="5400000" scaled="0"/>
                </a:gradFill>
                <a:effectLst>
                  <a:outerShdw blurRad="25400" dist="21552" dir="2700000" rotWithShape="0">
                    <a:srgbClr val="9999FF">
                      <a:alpha val="79999"/>
                    </a:srgbClr>
                  </a:outerShdw>
                </a:effectLst>
                <a:latin typeface="Impact"/>
                <a:ea typeface="Impact"/>
                <a:cs typeface="Impact"/>
                <a:sym typeface="Impact"/>
              </a:defRPr>
            </a:lvl1pPr>
          </a:lstStyle>
          <a:p>
            <a:r>
              <a:t>تيطس</a:t>
            </a:r>
          </a:p>
        </p:txBody>
      </p:sp>
      <p:grpSp>
        <p:nvGrpSpPr>
          <p:cNvPr id="3" name="Group 2">
            <a:extLst>
              <a:ext uri="{FF2B5EF4-FFF2-40B4-BE49-F238E27FC236}">
                <a16:creationId xmlns:a16="http://schemas.microsoft.com/office/drawing/2014/main" id="{21B56CDA-337E-0C34-EBBE-B241E84428CD}"/>
              </a:ext>
            </a:extLst>
          </p:cNvPr>
          <p:cNvGrpSpPr/>
          <p:nvPr/>
        </p:nvGrpSpPr>
        <p:grpSpPr>
          <a:xfrm>
            <a:off x="259410" y="5009923"/>
            <a:ext cx="8686472" cy="934157"/>
            <a:chOff x="361006" y="5009923"/>
            <a:chExt cx="8686472" cy="934157"/>
          </a:xfrm>
        </p:grpSpPr>
        <p:sp>
          <p:nvSpPr>
            <p:cNvPr id="2" name="TextBox 1">
              <a:extLst>
                <a:ext uri="{FF2B5EF4-FFF2-40B4-BE49-F238E27FC236}">
                  <a16:creationId xmlns:a16="http://schemas.microsoft.com/office/drawing/2014/main" id="{9AA8E69D-C20D-EADF-23DA-B501CC54F679}"/>
                </a:ext>
              </a:extLst>
            </p:cNvPr>
            <p:cNvSpPr txBox="1"/>
            <p:nvPr/>
          </p:nvSpPr>
          <p:spPr>
            <a:xfrm>
              <a:off x="422954" y="5009923"/>
              <a:ext cx="8624524" cy="830995"/>
            </a:xfrm>
            <a:prstGeom prst="rect">
              <a:avLst/>
            </a:prstGeom>
            <a:solidFill>
              <a:srgbClr val="6600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9250" indent="-349250" algn="r" rtl="1">
                <a:buSzPct val="100000"/>
                <a:buChar char="▪"/>
              </a:pPr>
              <a:r>
                <a:rPr lang="ar-SA" sz="2400" dirty="0">
                  <a:solidFill>
                    <a:schemeClr val="bg1"/>
                  </a:solidFill>
                </a:rPr>
                <a:t>كتب </a:t>
              </a:r>
              <a:r>
                <a:rPr lang="ar-SA" sz="2400" dirty="0" err="1">
                  <a:solidFill>
                    <a:schemeClr val="bg1"/>
                  </a:solidFill>
                </a:rPr>
                <a:t>يتموثاوس</a:t>
              </a:r>
              <a:r>
                <a:rPr lang="ar-SA" sz="2400" dirty="0">
                  <a:solidFill>
                    <a:schemeClr val="bg1"/>
                  </a:solidFill>
                </a:rPr>
                <a:t> من سجن روما الثاني 		خريف</a:t>
              </a:r>
              <a:r>
                <a:rPr lang="en-US" sz="2400" dirty="0">
                  <a:solidFill>
                    <a:schemeClr val="bg1"/>
                  </a:solidFill>
                </a:rPr>
                <a:t> </a:t>
              </a:r>
              <a:r>
                <a:rPr lang="ar-SA" sz="2400" dirty="0">
                  <a:solidFill>
                    <a:schemeClr val="bg1"/>
                  </a:solidFill>
                </a:rPr>
                <a:t>٦٧</a:t>
              </a:r>
              <a:br>
                <a:rPr lang="en-US" sz="2400" dirty="0">
                  <a:solidFill>
                    <a:schemeClr val="bg1"/>
                  </a:solidFill>
                </a:rPr>
              </a:br>
              <a:r>
                <a:rPr lang="ar-SA" sz="2400" dirty="0">
                  <a:solidFill>
                    <a:schemeClr val="bg1"/>
                  </a:solidFill>
                </a:rPr>
                <a:t>إلى تيموثاوس في أفسس</a:t>
              </a:r>
            </a:p>
          </p:txBody>
        </p:sp>
        <p:pic>
          <p:nvPicPr>
            <p:cNvPr id="1550" name="Picture 13" descr="Picture 13"/>
            <p:cNvPicPr>
              <a:picLocks noChangeAspect="1"/>
            </p:cNvPicPr>
            <p:nvPr/>
          </p:nvPicPr>
          <p:blipFill>
            <a:blip r:embed="rId3"/>
            <a:stretch>
              <a:fillRect/>
            </a:stretch>
          </p:blipFill>
          <p:spPr>
            <a:xfrm>
              <a:off x="361006" y="5058255"/>
              <a:ext cx="1524000" cy="885825"/>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ctus">
  <a:themeElements>
    <a:clrScheme name="Cactus">
      <a:dk1>
        <a:srgbClr val="000000"/>
      </a:dk1>
      <a:lt1>
        <a:srgbClr val="FFFFFF"/>
      </a:lt1>
      <a:dk2>
        <a:srgbClr val="A7A7A7"/>
      </a:dk2>
      <a:lt2>
        <a:srgbClr val="535353"/>
      </a:lt2>
      <a:accent1>
        <a:srgbClr val="F5EBC1"/>
      </a:accent1>
      <a:accent2>
        <a:srgbClr val="FFCC00"/>
      </a:accent2>
      <a:accent3>
        <a:srgbClr val="8F8F8F"/>
      </a:accent3>
      <a:accent4>
        <a:srgbClr val="707070"/>
      </a:accent4>
      <a:accent5>
        <a:srgbClr val="F9F3DD"/>
      </a:accent5>
      <a:accent6>
        <a:srgbClr val="E7B900"/>
      </a:accent6>
      <a:hlink>
        <a:srgbClr val="0000FF"/>
      </a:hlink>
      <a:folHlink>
        <a:srgbClr val="FF00FF"/>
      </a:folHlink>
    </a:clrScheme>
    <a:fontScheme name="Cactus">
      <a:majorFont>
        <a:latin typeface="Helvetica"/>
        <a:ea typeface="Helvetica"/>
        <a:cs typeface="Helvetica"/>
      </a:majorFont>
      <a:minorFont>
        <a:latin typeface="Times New Roman"/>
        <a:ea typeface="Times New Roman"/>
        <a:cs typeface="Times New Roman"/>
      </a:minorFont>
    </a:fontScheme>
    <a:fmtScheme name="Cact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ctus">
  <a:themeElements>
    <a:clrScheme name="Cactus">
      <a:dk1>
        <a:srgbClr val="000000"/>
      </a:dk1>
      <a:lt1>
        <a:srgbClr val="FFFFFF"/>
      </a:lt1>
      <a:dk2>
        <a:srgbClr val="A7A7A7"/>
      </a:dk2>
      <a:lt2>
        <a:srgbClr val="535353"/>
      </a:lt2>
      <a:accent1>
        <a:srgbClr val="F5EBC1"/>
      </a:accent1>
      <a:accent2>
        <a:srgbClr val="FFCC00"/>
      </a:accent2>
      <a:accent3>
        <a:srgbClr val="8F8F8F"/>
      </a:accent3>
      <a:accent4>
        <a:srgbClr val="707070"/>
      </a:accent4>
      <a:accent5>
        <a:srgbClr val="F9F3DD"/>
      </a:accent5>
      <a:accent6>
        <a:srgbClr val="E7B900"/>
      </a:accent6>
      <a:hlink>
        <a:srgbClr val="0000FF"/>
      </a:hlink>
      <a:folHlink>
        <a:srgbClr val="FF00FF"/>
      </a:folHlink>
    </a:clrScheme>
    <a:fontScheme name="Cactus">
      <a:majorFont>
        <a:latin typeface="Helvetica"/>
        <a:ea typeface="Helvetica"/>
        <a:cs typeface="Helvetica"/>
      </a:majorFont>
      <a:minorFont>
        <a:latin typeface="Times New Roman"/>
        <a:ea typeface="Times New Roman"/>
        <a:cs typeface="Times New Roman"/>
      </a:minorFont>
    </a:fontScheme>
    <a:fmtScheme name="Cact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680</TotalTime>
  <Words>3084</Words>
  <Application>Microsoft Macintosh PowerPoint</Application>
  <PresentationFormat>On-screen Show (4:3)</PresentationFormat>
  <Paragraphs>578</Paragraphs>
  <Slides>21</Slides>
  <Notes>18</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21</vt:i4>
      </vt:variant>
    </vt:vector>
  </HeadingPairs>
  <TitlesOfParts>
    <vt:vector size="40" baseType="lpstr">
      <vt:lpstr>ＭＳ Ｐゴシック</vt:lpstr>
      <vt:lpstr>SimSun</vt:lpstr>
      <vt:lpstr>Arial</vt:lpstr>
      <vt:lpstr>Arial Black</vt:lpstr>
      <vt:lpstr>Arial Narrow</vt:lpstr>
      <vt:lpstr>Calibri</vt:lpstr>
      <vt:lpstr>Calibri Light</vt:lpstr>
      <vt:lpstr>Comic Sans MS</vt:lpstr>
      <vt:lpstr>Engravers MT</vt:lpstr>
      <vt:lpstr>Helvetica</vt:lpstr>
      <vt:lpstr>Impact</vt:lpstr>
      <vt:lpstr>Times New Roman</vt:lpstr>
      <vt:lpstr>Times Roman</vt:lpstr>
      <vt:lpstr>Trebuchet MS</vt:lpstr>
      <vt:lpstr>Verdana</vt:lpstr>
      <vt:lpstr>Wingdings</vt:lpstr>
      <vt:lpstr>Cactus</vt:lpstr>
      <vt:lpstr>Globe</vt:lpstr>
      <vt:lpstr>5_Default Design</vt:lpstr>
      <vt:lpstr>الرسائل الرعوية</vt:lpstr>
      <vt:lpstr>نظرة عامة على العهد الجديد (رسائل بولس)</vt:lpstr>
      <vt:lpstr>PowerPoint Presentation</vt:lpstr>
      <vt:lpstr>Bible Lands Blank Map</vt:lpstr>
      <vt:lpstr>Date 1</vt:lpstr>
      <vt:lpstr>Bible Lands Blank Map</vt:lpstr>
      <vt:lpstr>Date 2</vt:lpstr>
      <vt:lpstr>Bible Lands Blank Map</vt:lpstr>
      <vt:lpstr>Date 3</vt:lpstr>
      <vt:lpstr>رسائل بولس في أفضل ترتيب كتابي</vt:lpstr>
      <vt:lpstr>كيف أختلفت الرسائل الرعوية عن  الرسائل البولسيه السابقة؟  </vt:lpstr>
      <vt:lpstr>ماذا يهم العلماء بشأن كتابة الرسائل الرعوية </vt:lpstr>
      <vt:lpstr>PowerPoint Presentation</vt:lpstr>
      <vt:lpstr>أماكن تذكر الشيوخ</vt:lpstr>
      <vt:lpstr>ثلاثة أنواع من الشيوخ</vt:lpstr>
      <vt:lpstr>ثلاث وظائف رعوية للشيوخ</vt:lpstr>
      <vt:lpstr>تنظيم الكنيسة</vt:lpstr>
      <vt:lpstr>Summary Chart</vt:lpstr>
      <vt:lpstr>2 تيموثاوس</vt:lpstr>
      <vt:lpstr>Black</vt:lpstr>
      <vt:lpstr>مسح العهد الجديد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الرسائل الرعوية</dc:title>
  <cp:lastModifiedBy>Rick Griffith</cp:lastModifiedBy>
  <cp:revision>9</cp:revision>
  <dcterms:modified xsi:type="dcterms:W3CDTF">2022-08-05T17:12:13Z</dcterms:modified>
</cp:coreProperties>
</file>